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4" r:id="rId3"/>
    <p:sldId id="271" r:id="rId4"/>
    <p:sldId id="256" r:id="rId5"/>
    <p:sldId id="257" r:id="rId6"/>
    <p:sldId id="259" r:id="rId7"/>
    <p:sldId id="260" r:id="rId8"/>
    <p:sldId id="261" r:id="rId9"/>
    <p:sldId id="258" r:id="rId10"/>
    <p:sldId id="262" r:id="rId11"/>
    <p:sldId id="263" r:id="rId12"/>
    <p:sldId id="264" r:id="rId13"/>
    <p:sldId id="272" r:id="rId14"/>
    <p:sldId id="266" r:id="rId15"/>
    <p:sldId id="267" r:id="rId16"/>
    <p:sldId id="268" r:id="rId17"/>
    <p:sldId id="269" r:id="rId18"/>
    <p:sldId id="273" r:id="rId19"/>
    <p:sldId id="274" r:id="rId20"/>
    <p:sldId id="275" r:id="rId21"/>
    <p:sldId id="282" r:id="rId22"/>
    <p:sldId id="277" r:id="rId23"/>
    <p:sldId id="278" r:id="rId24"/>
    <p:sldId id="279" r:id="rId25"/>
    <p:sldId id="280" r:id="rId26"/>
    <p:sldId id="297" r:id="rId27"/>
    <p:sldId id="298" r:id="rId28"/>
    <p:sldId id="281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D8CF-AFDF-4E22-971A-38ACE4516242}" v="556" dt="2020-04-24T13:11:03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kai Li" userId="2183a094473d0c84" providerId="LiveId" clId="{D31BD8CF-AFDF-4E22-971A-38ACE4516242}"/>
    <pc:docChg chg="undo custSel mod addSld delSld modSld sldOrd modMainMaster">
      <pc:chgData name="Wenkai Li" userId="2183a094473d0c84" providerId="LiveId" clId="{D31BD8CF-AFDF-4E22-971A-38ACE4516242}" dt="2020-04-24T13:11:03.310" v="1703"/>
      <pc:docMkLst>
        <pc:docMk/>
      </pc:docMkLst>
      <pc:sldChg chg="addSp delSp modSp add mod modTransition setBg modAnim delDesignElem">
        <pc:chgData name="Wenkai Li" userId="2183a094473d0c84" providerId="LiveId" clId="{D31BD8CF-AFDF-4E22-971A-38ACE4516242}" dt="2020-04-24T12:37:51.516" v="1657"/>
        <pc:sldMkLst>
          <pc:docMk/>
          <pc:sldMk cId="3656313425" sldId="256"/>
        </pc:sldMkLst>
        <pc:spChg chg="del">
          <ac:chgData name="Wenkai Li" userId="2183a094473d0c84" providerId="LiveId" clId="{D31BD8CF-AFDF-4E22-971A-38ACE4516242}" dt="2020-04-23T06:28:54.901" v="1" actId="478"/>
          <ac:spMkLst>
            <pc:docMk/>
            <pc:sldMk cId="3656313425" sldId="256"/>
            <ac:spMk id="2" creationId="{C1C604F8-4A1C-4CCB-B2D6-FAC736673EDD}"/>
          </ac:spMkLst>
        </pc:spChg>
        <pc:spChg chg="del">
          <ac:chgData name="Wenkai Li" userId="2183a094473d0c84" providerId="LiveId" clId="{D31BD8CF-AFDF-4E22-971A-38ACE4516242}" dt="2020-04-23T06:28:56.490" v="2" actId="478"/>
          <ac:spMkLst>
            <pc:docMk/>
            <pc:sldMk cId="3656313425" sldId="256"/>
            <ac:spMk id="3" creationId="{915D6C84-5DE7-4C3F-AF30-AF84AA69851A}"/>
          </ac:spMkLst>
        </pc:spChg>
        <pc:spChg chg="add mod">
          <ac:chgData name="Wenkai Li" userId="2183a094473d0c84" providerId="LiveId" clId="{D31BD8CF-AFDF-4E22-971A-38ACE4516242}" dt="2020-04-23T11:55:24.318" v="203" actId="26606"/>
          <ac:spMkLst>
            <pc:docMk/>
            <pc:sldMk cId="3656313425" sldId="256"/>
            <ac:spMk id="5" creationId="{65EEB099-54CD-4E5E-A624-55CF0883BB26}"/>
          </ac:spMkLst>
        </pc:spChg>
        <pc:spChg chg="add del">
          <ac:chgData name="Wenkai Li" userId="2183a094473d0c84" providerId="LiveId" clId="{D31BD8CF-AFDF-4E22-971A-38ACE4516242}" dt="2020-04-23T11:50:47.478" v="169" actId="26606"/>
          <ac:spMkLst>
            <pc:docMk/>
            <pc:sldMk cId="3656313425" sldId="256"/>
            <ac:spMk id="10" creationId="{A4AC5506-6312-4701-8D3C-40187889A947}"/>
          </ac:spMkLst>
        </pc:spChg>
        <pc:spChg chg="add del">
          <ac:chgData name="Wenkai Li" userId="2183a094473d0c84" providerId="LiveId" clId="{D31BD8CF-AFDF-4E22-971A-38ACE4516242}" dt="2020-04-23T11:50:50.946" v="171" actId="26606"/>
          <ac:spMkLst>
            <pc:docMk/>
            <pc:sldMk cId="3656313425" sldId="256"/>
            <ac:spMk id="12" creationId="{20B579A7-44A3-4863-B4F6-E1E3D667A58D}"/>
          </ac:spMkLst>
        </pc:spChg>
        <pc:spChg chg="add del">
          <ac:chgData name="Wenkai Li" userId="2183a094473d0c84" providerId="LiveId" clId="{D31BD8CF-AFDF-4E22-971A-38ACE4516242}" dt="2020-04-23T11:50:50.946" v="171" actId="26606"/>
          <ac:spMkLst>
            <pc:docMk/>
            <pc:sldMk cId="3656313425" sldId="256"/>
            <ac:spMk id="13" creationId="{3A826B85-D58A-48FB-ABB8-881A5F8CC27B}"/>
          </ac:spMkLst>
        </pc:spChg>
        <pc:spChg chg="add del">
          <ac:chgData name="Wenkai Li" userId="2183a094473d0c84" providerId="LiveId" clId="{D31BD8CF-AFDF-4E22-971A-38ACE4516242}" dt="2020-04-23T11:50:53.205" v="173" actId="26606"/>
          <ac:spMkLst>
            <pc:docMk/>
            <pc:sldMk cId="3656313425" sldId="256"/>
            <ac:spMk id="15" creationId="{71FC7D98-7B8B-402A-90FC-F027482F2142}"/>
          </ac:spMkLst>
        </pc:spChg>
        <pc:spChg chg="add del">
          <ac:chgData name="Wenkai Li" userId="2183a094473d0c84" providerId="LiveId" clId="{D31BD8CF-AFDF-4E22-971A-38ACE4516242}" dt="2020-04-23T11:50:53.205" v="173" actId="26606"/>
          <ac:spMkLst>
            <pc:docMk/>
            <pc:sldMk cId="3656313425" sldId="256"/>
            <ac:spMk id="16" creationId="{AD7356EA-285B-4E5D-8FEC-104659A4FD2C}"/>
          </ac:spMkLst>
        </pc:spChg>
        <pc:spChg chg="add del">
          <ac:chgData name="Wenkai Li" userId="2183a094473d0c84" providerId="LiveId" clId="{D31BD8CF-AFDF-4E22-971A-38ACE4516242}" dt="2020-04-23T11:50:55.693" v="175" actId="26606"/>
          <ac:spMkLst>
            <pc:docMk/>
            <pc:sldMk cId="3656313425" sldId="256"/>
            <ac:spMk id="18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1:50:55.693" v="175" actId="26606"/>
          <ac:spMkLst>
            <pc:docMk/>
            <pc:sldMk cId="3656313425" sldId="256"/>
            <ac:spMk id="19" creationId="{1447903E-2B66-479D-959B-F2EBB2CC901F}"/>
          </ac:spMkLst>
        </pc:spChg>
        <pc:spChg chg="add del">
          <ac:chgData name="Wenkai Li" userId="2183a094473d0c84" providerId="LiveId" clId="{D31BD8CF-AFDF-4E22-971A-38ACE4516242}" dt="2020-04-23T11:55:24.324" v="204" actId="26606"/>
          <ac:spMkLst>
            <pc:docMk/>
            <pc:sldMk cId="3656313425" sldId="256"/>
            <ac:spMk id="21" creationId="{E8D41CF8-5232-42BC-8D05-AFEDE215398E}"/>
          </ac:spMkLst>
        </pc:spChg>
        <pc:spChg chg="add del">
          <ac:chgData name="Wenkai Li" userId="2183a094473d0c84" providerId="LiveId" clId="{D31BD8CF-AFDF-4E22-971A-38ACE4516242}" dt="2020-04-23T11:55:24.324" v="204" actId="26606"/>
          <ac:spMkLst>
            <pc:docMk/>
            <pc:sldMk cId="3656313425" sldId="256"/>
            <ac:spMk id="22" creationId="{49237091-E62C-4878-AA4C-0B9995ADB28F}"/>
          </ac:spMkLst>
        </pc:spChg>
        <pc:spChg chg="add del">
          <ac:chgData name="Wenkai Li" userId="2183a094473d0c84" providerId="LiveId" clId="{D31BD8CF-AFDF-4E22-971A-38ACE4516242}" dt="2020-04-23T11:55:15.494" v="193" actId="26606"/>
          <ac:spMkLst>
            <pc:docMk/>
            <pc:sldMk cId="3656313425" sldId="256"/>
            <ac:spMk id="27" creationId="{3A826B85-D58A-48FB-ABB8-881A5F8CC27B}"/>
          </ac:spMkLst>
        </pc:spChg>
        <pc:spChg chg="add del">
          <ac:chgData name="Wenkai Li" userId="2183a094473d0c84" providerId="LiveId" clId="{D31BD8CF-AFDF-4E22-971A-38ACE4516242}" dt="2020-04-23T11:55:15.494" v="193" actId="26606"/>
          <ac:spMkLst>
            <pc:docMk/>
            <pc:sldMk cId="3656313425" sldId="256"/>
            <ac:spMk id="29" creationId="{20B579A7-44A3-4863-B4F6-E1E3D667A58D}"/>
          </ac:spMkLst>
        </pc:spChg>
        <pc:spChg chg="add del">
          <ac:chgData name="Wenkai Li" userId="2183a094473d0c84" providerId="LiveId" clId="{D31BD8CF-AFDF-4E22-971A-38ACE4516242}" dt="2020-04-23T11:55:16.913" v="195" actId="26606"/>
          <ac:spMkLst>
            <pc:docMk/>
            <pc:sldMk cId="3656313425" sldId="256"/>
            <ac:spMk id="31" creationId="{60D05D2D-CB6A-431B-BE4A-2A7FCC9FA23B}"/>
          </ac:spMkLst>
        </pc:spChg>
        <pc:spChg chg="add del">
          <ac:chgData name="Wenkai Li" userId="2183a094473d0c84" providerId="LiveId" clId="{D31BD8CF-AFDF-4E22-971A-38ACE4516242}" dt="2020-04-23T11:55:16.913" v="195" actId="26606"/>
          <ac:spMkLst>
            <pc:docMk/>
            <pc:sldMk cId="3656313425" sldId="256"/>
            <ac:spMk id="32" creationId="{E84CD6E5-269B-4A44-867D-78DBB4DFF778}"/>
          </ac:spMkLst>
        </pc:spChg>
        <pc:spChg chg="add del">
          <ac:chgData name="Wenkai Li" userId="2183a094473d0c84" providerId="LiveId" clId="{D31BD8CF-AFDF-4E22-971A-38ACE4516242}" dt="2020-04-23T11:55:18.160" v="197" actId="26606"/>
          <ac:spMkLst>
            <pc:docMk/>
            <pc:sldMk cId="3656313425" sldId="256"/>
            <ac:spMk id="34" creationId="{3A826B85-D58A-48FB-ABB8-881A5F8CC27B}"/>
          </ac:spMkLst>
        </pc:spChg>
        <pc:spChg chg="add del">
          <ac:chgData name="Wenkai Li" userId="2183a094473d0c84" providerId="LiveId" clId="{D31BD8CF-AFDF-4E22-971A-38ACE4516242}" dt="2020-04-23T11:55:18.160" v="197" actId="26606"/>
          <ac:spMkLst>
            <pc:docMk/>
            <pc:sldMk cId="3656313425" sldId="256"/>
            <ac:spMk id="35" creationId="{20B579A7-44A3-4863-B4F6-E1E3D667A58D}"/>
          </ac:spMkLst>
        </pc:spChg>
        <pc:spChg chg="add del">
          <ac:chgData name="Wenkai Li" userId="2183a094473d0c84" providerId="LiveId" clId="{D31BD8CF-AFDF-4E22-971A-38ACE4516242}" dt="2020-04-23T11:55:19.917" v="199" actId="26606"/>
          <ac:spMkLst>
            <pc:docMk/>
            <pc:sldMk cId="3656313425" sldId="256"/>
            <ac:spMk id="37" creationId="{60D05D2D-CB6A-431B-BE4A-2A7FCC9FA23B}"/>
          </ac:spMkLst>
        </pc:spChg>
        <pc:spChg chg="add del">
          <ac:chgData name="Wenkai Li" userId="2183a094473d0c84" providerId="LiveId" clId="{D31BD8CF-AFDF-4E22-971A-38ACE4516242}" dt="2020-04-23T11:55:19.917" v="199" actId="26606"/>
          <ac:spMkLst>
            <pc:docMk/>
            <pc:sldMk cId="3656313425" sldId="256"/>
            <ac:spMk id="38" creationId="{E84CD6E5-269B-4A44-867D-78DBB4DFF778}"/>
          </ac:spMkLst>
        </pc:spChg>
        <pc:spChg chg="add del">
          <ac:chgData name="Wenkai Li" userId="2183a094473d0c84" providerId="LiveId" clId="{D31BD8CF-AFDF-4E22-971A-38ACE4516242}" dt="2020-04-23T11:55:22.758" v="201" actId="26606"/>
          <ac:spMkLst>
            <pc:docMk/>
            <pc:sldMk cId="3656313425" sldId="256"/>
            <ac:spMk id="40" creationId="{E8D41CF8-5232-42BC-8D05-AFEDE215398E}"/>
          </ac:spMkLst>
        </pc:spChg>
        <pc:spChg chg="add del">
          <ac:chgData name="Wenkai Li" userId="2183a094473d0c84" providerId="LiveId" clId="{D31BD8CF-AFDF-4E22-971A-38ACE4516242}" dt="2020-04-23T11:55:22.758" v="201" actId="26606"/>
          <ac:spMkLst>
            <pc:docMk/>
            <pc:sldMk cId="3656313425" sldId="256"/>
            <ac:spMk id="41" creationId="{49237091-E62C-4878-AA4C-0B9995ADB28F}"/>
          </ac:spMkLst>
        </pc:spChg>
        <pc:spChg chg="add del">
          <ac:chgData name="Wenkai Li" userId="2183a094473d0c84" providerId="LiveId" clId="{D31BD8CF-AFDF-4E22-971A-38ACE4516242}" dt="2020-04-23T11:55:24.318" v="203" actId="26606"/>
          <ac:spMkLst>
            <pc:docMk/>
            <pc:sldMk cId="3656313425" sldId="256"/>
            <ac:spMk id="43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1:55:24.318" v="203" actId="26606"/>
          <ac:spMkLst>
            <pc:docMk/>
            <pc:sldMk cId="3656313425" sldId="256"/>
            <ac:spMk id="44" creationId="{1447903E-2B66-479D-959B-F2EBB2CC901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656313425" sldId="256"/>
            <ac:spMk id="46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656313425" sldId="256"/>
            <ac:spMk id="47" creationId="{49237091-E62C-4878-AA4C-0B9995ADB28F}"/>
          </ac:spMkLst>
        </pc:sp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3656313425" sldId="256"/>
            <ac:picMk id="2" creationId="{DA49D71F-6FC2-4A30-B2C8-83776002EE1D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3656313425" sldId="256"/>
            <ac:picMk id="3" creationId="{13AC335F-DA3B-4F60-BDCF-11FCDE1A8746}"/>
          </ac:picMkLst>
        </pc:picChg>
        <pc:picChg chg="add mod ord">
          <ac:chgData name="Wenkai Li" userId="2183a094473d0c84" providerId="LiveId" clId="{D31BD8CF-AFDF-4E22-971A-38ACE4516242}" dt="2020-04-23T11:55:24.318" v="203" actId="26606"/>
          <ac:picMkLst>
            <pc:docMk/>
            <pc:sldMk cId="3656313425" sldId="256"/>
            <ac:picMk id="4" creationId="{2100B6A3-BA56-4717-9D30-39C5D5E56C73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3656313425" sldId="256"/>
            <ac:picMk id="6" creationId="{B83AFD71-1DCE-4D02-8C34-0B244D155E64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3656313425" sldId="256"/>
            <ac:picMk id="6" creationId="{F84501F0-9B1A-44C8-AFF9-5D92EFA594DE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3656313425" sldId="256"/>
            <ac:picMk id="7" creationId="{3C373718-16E5-4ADB-B194-02C89748A959}"/>
          </ac:picMkLst>
        </pc:picChg>
        <pc:picChg chg="add mod">
          <ac:chgData name="Wenkai Li" userId="2183a094473d0c84" providerId="LiveId" clId="{D31BD8CF-AFDF-4E22-971A-38ACE4516242}" dt="2020-04-24T12:37:51.516" v="1657"/>
          <ac:picMkLst>
            <pc:docMk/>
            <pc:sldMk cId="3656313425" sldId="256"/>
            <ac:picMk id="7" creationId="{62565C7F-4A75-401A-98B7-F67D9692A3C8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3656313425" sldId="256"/>
            <ac:picMk id="8" creationId="{0B8F63DD-293C-4734-99ED-D4F3E9FDA0AC}"/>
          </ac:picMkLst>
        </pc:picChg>
      </pc:sldChg>
      <pc:sldChg chg="addSp delSp modSp add mod modTransition setBg modAnim">
        <pc:chgData name="Wenkai Li" userId="2183a094473d0c84" providerId="LiveId" clId="{D31BD8CF-AFDF-4E22-971A-38ACE4516242}" dt="2020-04-24T12:38:15.068" v="1658"/>
        <pc:sldMkLst>
          <pc:docMk/>
          <pc:sldMk cId="1467108292" sldId="257"/>
        </pc:sldMkLst>
        <pc:spChg chg="del">
          <ac:chgData name="Wenkai Li" userId="2183a094473d0c84" providerId="LiveId" clId="{D31BD8CF-AFDF-4E22-971A-38ACE4516242}" dt="2020-04-23T06:39:42.920" v="6" actId="478"/>
          <ac:spMkLst>
            <pc:docMk/>
            <pc:sldMk cId="1467108292" sldId="257"/>
            <ac:spMk id="2" creationId="{822AB159-3BB3-482D-958D-FEAD4AA6EA53}"/>
          </ac:spMkLst>
        </pc:spChg>
        <pc:spChg chg="del">
          <ac:chgData name="Wenkai Li" userId="2183a094473d0c84" providerId="LiveId" clId="{D31BD8CF-AFDF-4E22-971A-38ACE4516242}" dt="2020-04-23T06:39:41.860" v="5" actId="478"/>
          <ac:spMkLst>
            <pc:docMk/>
            <pc:sldMk cId="1467108292" sldId="257"/>
            <ac:spMk id="3" creationId="{E59BD388-3996-47B3-8698-58A551998F36}"/>
          </ac:spMkLst>
        </pc:spChg>
        <pc:spChg chg="add del mod">
          <ac:chgData name="Wenkai Li" userId="2183a094473d0c84" providerId="LiveId" clId="{D31BD8CF-AFDF-4E22-971A-38ACE4516242}" dt="2020-04-23T13:15:17.487" v="918" actId="255"/>
          <ac:spMkLst>
            <pc:docMk/>
            <pc:sldMk cId="1467108292" sldId="257"/>
            <ac:spMk id="5" creationId="{EFD813A4-3FA5-42D8-ABEF-7B70D2C5A015}"/>
          </ac:spMkLst>
        </pc:spChg>
        <pc:spChg chg="add del">
          <ac:chgData name="Wenkai Li" userId="2183a094473d0c84" providerId="LiveId" clId="{D31BD8CF-AFDF-4E22-971A-38ACE4516242}" dt="2020-04-23T11:56:02.328" v="208" actId="26606"/>
          <ac:spMkLst>
            <pc:docMk/>
            <pc:sldMk cId="1467108292" sldId="257"/>
            <ac:spMk id="10" creationId="{B9FF99BD-075F-4761-A995-6FC574BD25EA}"/>
          </ac:spMkLst>
        </pc:spChg>
        <pc:spChg chg="add del">
          <ac:chgData name="Wenkai Li" userId="2183a094473d0c84" providerId="LiveId" clId="{D31BD8CF-AFDF-4E22-971A-38ACE4516242}" dt="2020-04-23T11:56:02.328" v="208" actId="26606"/>
          <ac:spMkLst>
            <pc:docMk/>
            <pc:sldMk cId="1467108292" sldId="257"/>
            <ac:spMk id="12" creationId="{A7B21A54-9BA3-4EA9-B460-5A829ADD9051}"/>
          </ac:spMkLst>
        </pc:spChg>
        <pc:spChg chg="add del">
          <ac:chgData name="Wenkai Li" userId="2183a094473d0c84" providerId="LiveId" clId="{D31BD8CF-AFDF-4E22-971A-38ACE4516242}" dt="2020-04-23T11:56:02.328" v="208" actId="26606"/>
          <ac:spMkLst>
            <pc:docMk/>
            <pc:sldMk cId="1467108292" sldId="257"/>
            <ac:spMk id="14" creationId="{6FA8F714-B9D8-488A-8CCA-E9948FF913A9}"/>
          </ac:spMkLst>
        </pc:spChg>
        <pc:spChg chg="add del">
          <ac:chgData name="Wenkai Li" userId="2183a094473d0c84" providerId="LiveId" clId="{D31BD8CF-AFDF-4E22-971A-38ACE4516242}" dt="2020-04-23T11:56:23.643" v="216" actId="26606"/>
          <ac:spMkLst>
            <pc:docMk/>
            <pc:sldMk cId="1467108292" sldId="257"/>
            <ac:spMk id="16" creationId="{7E3E5F56-04AC-48F6-B30E-D9C4C17816F6}"/>
          </ac:spMkLst>
        </pc:spChg>
        <pc:spChg chg="add del">
          <ac:chgData name="Wenkai Li" userId="2183a094473d0c84" providerId="LiveId" clId="{D31BD8CF-AFDF-4E22-971A-38ACE4516242}" dt="2020-04-23T11:56:23.643" v="216" actId="26606"/>
          <ac:spMkLst>
            <pc:docMk/>
            <pc:sldMk cId="1467108292" sldId="257"/>
            <ac:spMk id="17" creationId="{CDAEFB19-78B1-4412-8791-DEBC3BFF0E68}"/>
          </ac:spMkLst>
        </pc:spChg>
        <pc:spChg chg="add del">
          <ac:chgData name="Wenkai Li" userId="2183a094473d0c84" providerId="LiveId" clId="{D31BD8CF-AFDF-4E22-971A-38ACE4516242}" dt="2020-04-23T11:56:20.896" v="212" actId="26606"/>
          <ac:spMkLst>
            <pc:docMk/>
            <pc:sldMk cId="1467108292" sldId="257"/>
            <ac:spMk id="22" creationId="{B9FF99BD-075F-4761-A995-6FC574BD25EA}"/>
          </ac:spMkLst>
        </pc:spChg>
        <pc:spChg chg="add del">
          <ac:chgData name="Wenkai Li" userId="2183a094473d0c84" providerId="LiveId" clId="{D31BD8CF-AFDF-4E22-971A-38ACE4516242}" dt="2020-04-23T11:56:20.896" v="212" actId="26606"/>
          <ac:spMkLst>
            <pc:docMk/>
            <pc:sldMk cId="1467108292" sldId="257"/>
            <ac:spMk id="24" creationId="{A7B21A54-9BA3-4EA9-B460-5A829ADD9051}"/>
          </ac:spMkLst>
        </pc:spChg>
        <pc:spChg chg="add del">
          <ac:chgData name="Wenkai Li" userId="2183a094473d0c84" providerId="LiveId" clId="{D31BD8CF-AFDF-4E22-971A-38ACE4516242}" dt="2020-04-23T11:56:20.896" v="212" actId="26606"/>
          <ac:spMkLst>
            <pc:docMk/>
            <pc:sldMk cId="1467108292" sldId="257"/>
            <ac:spMk id="26" creationId="{6FA8F714-B9D8-488A-8CCA-E9948FF913A9}"/>
          </ac:spMkLst>
        </pc:spChg>
        <pc:spChg chg="add del">
          <ac:chgData name="Wenkai Li" userId="2183a094473d0c84" providerId="LiveId" clId="{D31BD8CF-AFDF-4E22-971A-38ACE4516242}" dt="2020-04-23T11:56:22.473" v="214" actId="26606"/>
          <ac:spMkLst>
            <pc:docMk/>
            <pc:sldMk cId="1467108292" sldId="257"/>
            <ac:spMk id="28" creationId="{7E3E5F56-04AC-48F6-B30E-D9C4C17816F6}"/>
          </ac:spMkLst>
        </pc:spChg>
        <pc:spChg chg="add del">
          <ac:chgData name="Wenkai Li" userId="2183a094473d0c84" providerId="LiveId" clId="{D31BD8CF-AFDF-4E22-971A-38ACE4516242}" dt="2020-04-23T11:56:22.473" v="214" actId="26606"/>
          <ac:spMkLst>
            <pc:docMk/>
            <pc:sldMk cId="1467108292" sldId="257"/>
            <ac:spMk id="29" creationId="{CDAEFB19-78B1-4412-8791-DEBC3BFF0E68}"/>
          </ac:spMkLst>
        </pc:sp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1467108292" sldId="257"/>
            <ac:picMk id="2" creationId="{3CD2ABC2-39BE-48EF-A57A-DB7F4D8A3500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467108292" sldId="257"/>
            <ac:picMk id="3" creationId="{16CDA1BF-AD34-424A-A407-D294C0FF9FF3}"/>
          </ac:picMkLst>
        </pc:picChg>
        <pc:picChg chg="add mod">
          <ac:chgData name="Wenkai Li" userId="2183a094473d0c84" providerId="LiveId" clId="{D31BD8CF-AFDF-4E22-971A-38ACE4516242}" dt="2020-04-23T11:56:29.615" v="218" actId="14100"/>
          <ac:picMkLst>
            <pc:docMk/>
            <pc:sldMk cId="1467108292" sldId="257"/>
            <ac:picMk id="4" creationId="{D021B86A-E77B-4D43-8B25-FE6BB45184A9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67108292" sldId="257"/>
            <ac:picMk id="6" creationId="{2FCACDA4-8DCC-457D-950F-3B34CF014BE7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67108292" sldId="257"/>
            <ac:picMk id="6" creationId="{B84C8BC4-E68A-4414-8B3B-F77EBAE3C2B7}"/>
          </ac:picMkLst>
        </pc:picChg>
        <pc:picChg chg="add mod">
          <ac:chgData name="Wenkai Li" userId="2183a094473d0c84" providerId="LiveId" clId="{D31BD8CF-AFDF-4E22-971A-38ACE4516242}" dt="2020-04-24T12:38:15.068" v="1658"/>
          <ac:picMkLst>
            <pc:docMk/>
            <pc:sldMk cId="1467108292" sldId="257"/>
            <ac:picMk id="7" creationId="{A437DA9A-9863-444C-9CC0-BF767660E28B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1467108292" sldId="257"/>
            <ac:picMk id="7" creationId="{B5CE8CE4-4300-42EC-8B72-3FB9AA304B8F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67108292" sldId="257"/>
            <ac:picMk id="8" creationId="{AC732E69-DAE0-4D8C-953F-518C7E6782B4}"/>
          </ac:picMkLst>
        </pc:picChg>
      </pc:sldChg>
      <pc:sldChg chg="addSp delSp modSp add mod modTransition setBg modAnim setClrOvrMap delDesignElem">
        <pc:chgData name="Wenkai Li" userId="2183a094473d0c84" providerId="LiveId" clId="{D31BD8CF-AFDF-4E22-971A-38ACE4516242}" dt="2020-04-24T12:43:03.269" v="1666"/>
        <pc:sldMkLst>
          <pc:docMk/>
          <pc:sldMk cId="2814315048" sldId="258"/>
        </pc:sldMkLst>
        <pc:spChg chg="add mod ord">
          <ac:chgData name="Wenkai Li" userId="2183a094473d0c84" providerId="LiveId" clId="{D31BD8CF-AFDF-4E22-971A-38ACE4516242}" dt="2020-04-23T11:57:02.440" v="221" actId="26606"/>
          <ac:spMkLst>
            <pc:docMk/>
            <pc:sldMk cId="2814315048" sldId="258"/>
            <ac:spMk id="5" creationId="{81CA4D3B-7ED2-4978-B191-67F0657D8166}"/>
          </ac:spMkLst>
        </pc:spChg>
        <pc:spChg chg="add del mod">
          <ac:chgData name="Wenkai Li" userId="2183a094473d0c84" providerId="LiveId" clId="{D31BD8CF-AFDF-4E22-971A-38ACE4516242}" dt="2020-04-23T11:49:48.309" v="160"/>
          <ac:spMkLst>
            <pc:docMk/>
            <pc:sldMk cId="2814315048" sldId="258"/>
            <ac:spMk id="6" creationId="{C2C907B0-2656-45B5-924E-CA1DB3FD4178}"/>
          </ac:spMkLst>
        </pc:spChg>
        <pc:spChg chg="add del mod">
          <ac:chgData name="Wenkai Li" userId="2183a094473d0c84" providerId="LiveId" clId="{D31BD8CF-AFDF-4E22-971A-38ACE4516242}" dt="2020-04-23T11:49:48.309" v="160"/>
          <ac:spMkLst>
            <pc:docMk/>
            <pc:sldMk cId="2814315048" sldId="258"/>
            <ac:spMk id="7" creationId="{44E717CF-3668-471A-BB00-13B6E556C031}"/>
          </ac:spMkLst>
        </pc:spChg>
        <pc:spChg chg="add mod">
          <ac:chgData name="Wenkai Li" userId="2183a094473d0c84" providerId="LiveId" clId="{D31BD8CF-AFDF-4E22-971A-38ACE4516242}" dt="2020-04-23T14:41:44.045" v="1130" actId="20577"/>
          <ac:spMkLst>
            <pc:docMk/>
            <pc:sldMk cId="2814315048" sldId="258"/>
            <ac:spMk id="8" creationId="{F8FCCCBA-E522-4BCF-9ECE-1B3CF095B8DB}"/>
          </ac:spMkLst>
        </pc:spChg>
        <pc:spChg chg="add del">
          <ac:chgData name="Wenkai Li" userId="2183a094473d0c84" providerId="LiveId" clId="{D31BD8CF-AFDF-4E22-971A-38ACE4516242}" dt="2020-04-23T06:55:44.712" v="32" actId="26606"/>
          <ac:spMkLst>
            <pc:docMk/>
            <pc:sldMk cId="2814315048" sldId="258"/>
            <ac:spMk id="13" creationId="{EB1CEFBF-6F09-4052-862B-E219DA15757E}"/>
          </ac:spMkLst>
        </pc:spChg>
        <pc:spChg chg="add del">
          <ac:chgData name="Wenkai Li" userId="2183a094473d0c84" providerId="LiveId" clId="{D31BD8CF-AFDF-4E22-971A-38ACE4516242}" dt="2020-04-23T06:55:44.712" v="32" actId="26606"/>
          <ac:spMkLst>
            <pc:docMk/>
            <pc:sldMk cId="2814315048" sldId="258"/>
            <ac:spMk id="14" creationId="{56827C3C-D52F-46CE-A441-3CD6A1A6A0A2}"/>
          </ac:spMkLst>
        </pc:spChg>
        <pc:spChg chg="add del">
          <ac:chgData name="Wenkai Li" userId="2183a094473d0c84" providerId="LiveId" clId="{D31BD8CF-AFDF-4E22-971A-38ACE4516242}" dt="2020-04-23T06:55:44.712" v="32" actId="26606"/>
          <ac:spMkLst>
            <pc:docMk/>
            <pc:sldMk cId="2814315048" sldId="258"/>
            <ac:spMk id="15" creationId="{BCB5D417-2A71-445D-B4C7-9E814D633D33}"/>
          </ac:spMkLst>
        </pc:spChg>
        <pc:spChg chg="add del">
          <ac:chgData name="Wenkai Li" userId="2183a094473d0c84" providerId="LiveId" clId="{D31BD8CF-AFDF-4E22-971A-38ACE4516242}" dt="2020-04-23T06:55:44.712" v="32" actId="26606"/>
          <ac:spMkLst>
            <pc:docMk/>
            <pc:sldMk cId="2814315048" sldId="258"/>
            <ac:spMk id="16" creationId="{F52A8B51-0A89-497B-B882-6658E029A3F9}"/>
          </ac:spMkLst>
        </pc:spChg>
        <pc:spChg chg="add del">
          <ac:chgData name="Wenkai Li" userId="2183a094473d0c84" providerId="LiveId" clId="{D31BD8CF-AFDF-4E22-971A-38ACE4516242}" dt="2020-04-23T06:55:45.527" v="34" actId="26606"/>
          <ac:spMkLst>
            <pc:docMk/>
            <pc:sldMk cId="2814315048" sldId="258"/>
            <ac:spMk id="18" creationId="{C96C8BAF-68F3-4B78-B238-35DF5D86560D}"/>
          </ac:spMkLst>
        </pc:spChg>
        <pc:spChg chg="add del">
          <ac:chgData name="Wenkai Li" userId="2183a094473d0c84" providerId="LiveId" clId="{D31BD8CF-AFDF-4E22-971A-38ACE4516242}" dt="2020-04-23T06:55:51.365" v="36" actId="26606"/>
          <ac:spMkLst>
            <pc:docMk/>
            <pc:sldMk cId="2814315048" sldId="258"/>
            <ac:spMk id="27" creationId="{56827C3C-D52F-46CE-A441-3CD6A1A6A0A2}"/>
          </ac:spMkLst>
        </pc:spChg>
        <pc:spChg chg="add del">
          <ac:chgData name="Wenkai Li" userId="2183a094473d0c84" providerId="LiveId" clId="{D31BD8CF-AFDF-4E22-971A-38ACE4516242}" dt="2020-04-23T06:55:51.365" v="36" actId="26606"/>
          <ac:spMkLst>
            <pc:docMk/>
            <pc:sldMk cId="2814315048" sldId="258"/>
            <ac:spMk id="28" creationId="{F52A8B51-0A89-497B-B882-6658E029A3F9}"/>
          </ac:spMkLst>
        </pc:spChg>
        <pc:spChg chg="add del">
          <ac:chgData name="Wenkai Li" userId="2183a094473d0c84" providerId="LiveId" clId="{D31BD8CF-AFDF-4E22-971A-38ACE4516242}" dt="2020-04-23T06:55:51.365" v="36" actId="26606"/>
          <ac:spMkLst>
            <pc:docMk/>
            <pc:sldMk cId="2814315048" sldId="258"/>
            <ac:spMk id="29" creationId="{EB1CEFBF-6F09-4052-862B-E219DA15757E}"/>
          </ac:spMkLst>
        </pc:spChg>
        <pc:spChg chg="add del">
          <ac:chgData name="Wenkai Li" userId="2183a094473d0c84" providerId="LiveId" clId="{D31BD8CF-AFDF-4E22-971A-38ACE4516242}" dt="2020-04-23T06:55:51.365" v="36" actId="26606"/>
          <ac:spMkLst>
            <pc:docMk/>
            <pc:sldMk cId="2814315048" sldId="258"/>
            <ac:spMk id="30" creationId="{BCB5D417-2A71-445D-B4C7-9E814D633D33}"/>
          </ac:spMkLst>
        </pc:spChg>
        <pc:spChg chg="add del">
          <ac:chgData name="Wenkai Li" userId="2183a094473d0c84" providerId="LiveId" clId="{D31BD8CF-AFDF-4E22-971A-38ACE4516242}" dt="2020-04-23T11:49:06.389" v="156" actId="26606"/>
          <ac:spMkLst>
            <pc:docMk/>
            <pc:sldMk cId="2814315048" sldId="258"/>
            <ac:spMk id="35" creationId="{FF638861-22F4-42BD-AB54-580F4FFF9F5F}"/>
          </ac:spMkLst>
        </pc:spChg>
        <pc:spChg chg="add del">
          <ac:chgData name="Wenkai Li" userId="2183a094473d0c84" providerId="LiveId" clId="{D31BD8CF-AFDF-4E22-971A-38ACE4516242}" dt="2020-04-23T11:49:06.389" v="156" actId="26606"/>
          <ac:spMkLst>
            <pc:docMk/>
            <pc:sldMk cId="2814315048" sldId="258"/>
            <ac:spMk id="36" creationId="{6CACE173-0A3A-4306-B76C-60A0714C31C3}"/>
          </ac:spMkLst>
        </pc:spChg>
        <pc:spChg chg="add del">
          <ac:chgData name="Wenkai Li" userId="2183a094473d0c84" providerId="LiveId" clId="{D31BD8CF-AFDF-4E22-971A-38ACE4516242}" dt="2020-04-23T11:49:06.389" v="156" actId="26606"/>
          <ac:spMkLst>
            <pc:docMk/>
            <pc:sldMk cId="2814315048" sldId="258"/>
            <ac:spMk id="37" creationId="{BE5996B0-F3AC-4A78-A5EF-139FD34959EF}"/>
          </ac:spMkLst>
        </pc:spChg>
        <pc:spChg chg="add del">
          <ac:chgData name="Wenkai Li" userId="2183a094473d0c84" providerId="LiveId" clId="{D31BD8CF-AFDF-4E22-971A-38ACE4516242}" dt="2020-04-23T11:49:06.389" v="156" actId="26606"/>
          <ac:spMkLst>
            <pc:docMk/>
            <pc:sldMk cId="2814315048" sldId="258"/>
            <ac:spMk id="39" creationId="{347C85EF-9B88-46AF-B40D-70F2DDDE18BE}"/>
          </ac:spMkLst>
        </pc:spChg>
        <pc:spChg chg="add del">
          <ac:chgData name="Wenkai Li" userId="2183a094473d0c84" providerId="LiveId" clId="{D31BD8CF-AFDF-4E22-971A-38ACE4516242}" dt="2020-04-23T11:48:37.299" v="144" actId="26606"/>
          <ac:spMkLst>
            <pc:docMk/>
            <pc:sldMk cId="2814315048" sldId="258"/>
            <ac:spMk id="40" creationId="{747A2B8E-A021-4487-9BF6-069FF8C55506}"/>
          </ac:spMkLst>
        </pc:spChg>
        <pc:spChg chg="add del">
          <ac:chgData name="Wenkai Li" userId="2183a094473d0c84" providerId="LiveId" clId="{D31BD8CF-AFDF-4E22-971A-38ACE4516242}" dt="2020-04-23T11:52:57.901" v="184" actId="26606"/>
          <ac:spMkLst>
            <pc:docMk/>
            <pc:sldMk cId="2814315048" sldId="258"/>
            <ac:spMk id="41" creationId="{FF638861-22F4-42BD-AB54-580F4FFF9F5F}"/>
          </ac:spMkLst>
        </pc:spChg>
        <pc:spChg chg="add del">
          <ac:chgData name="Wenkai Li" userId="2183a094473d0c84" providerId="LiveId" clId="{D31BD8CF-AFDF-4E22-971A-38ACE4516242}" dt="2020-04-23T11:48:39.093" v="146" actId="26606"/>
          <ac:spMkLst>
            <pc:docMk/>
            <pc:sldMk cId="2814315048" sldId="258"/>
            <ac:spMk id="42" creationId="{06048CCE-094B-4948-B61B-DE627F176712}"/>
          </ac:spMkLst>
        </pc:spChg>
        <pc:spChg chg="add del">
          <ac:chgData name="Wenkai Li" userId="2183a094473d0c84" providerId="LiveId" clId="{D31BD8CF-AFDF-4E22-971A-38ACE4516242}" dt="2020-04-23T11:48:39.093" v="146" actId="26606"/>
          <ac:spMkLst>
            <pc:docMk/>
            <pc:sldMk cId="2814315048" sldId="258"/>
            <ac:spMk id="43" creationId="{82B0BD37-87F5-4DDB-B767-20FA06048900}"/>
          </ac:spMkLst>
        </pc:spChg>
        <pc:spChg chg="add del">
          <ac:chgData name="Wenkai Li" userId="2183a094473d0c84" providerId="LiveId" clId="{D31BD8CF-AFDF-4E22-971A-38ACE4516242}" dt="2020-04-23T11:48:39.093" v="146" actId="26606"/>
          <ac:spMkLst>
            <pc:docMk/>
            <pc:sldMk cId="2814315048" sldId="258"/>
            <ac:spMk id="45" creationId="{ADFE5C4E-0B5D-4AB5-9877-3993F84A3D4D}"/>
          </ac:spMkLst>
        </pc:spChg>
        <pc:spChg chg="add del">
          <ac:chgData name="Wenkai Li" userId="2183a094473d0c84" providerId="LiveId" clId="{D31BD8CF-AFDF-4E22-971A-38ACE4516242}" dt="2020-04-23T11:52:57.901" v="184" actId="26606"/>
          <ac:spMkLst>
            <pc:docMk/>
            <pc:sldMk cId="2814315048" sldId="258"/>
            <ac:spMk id="46" creationId="{6CACE173-0A3A-4306-B76C-60A0714C31C3}"/>
          </ac:spMkLst>
        </pc:spChg>
        <pc:spChg chg="add del">
          <ac:chgData name="Wenkai Li" userId="2183a094473d0c84" providerId="LiveId" clId="{D31BD8CF-AFDF-4E22-971A-38ACE4516242}" dt="2020-04-23T11:48:40.376" v="148" actId="26606"/>
          <ac:spMkLst>
            <pc:docMk/>
            <pc:sldMk cId="2814315048" sldId="258"/>
            <ac:spMk id="47" creationId="{E30408B7-02B2-4EC4-8EE8-B53E74642A86}"/>
          </ac:spMkLst>
        </pc:spChg>
        <pc:spChg chg="add del">
          <ac:chgData name="Wenkai Li" userId="2183a094473d0c84" providerId="LiveId" clId="{D31BD8CF-AFDF-4E22-971A-38ACE4516242}" dt="2020-04-23T11:48:40.376" v="148" actId="26606"/>
          <ac:spMkLst>
            <pc:docMk/>
            <pc:sldMk cId="2814315048" sldId="258"/>
            <ac:spMk id="48" creationId="{FC117A00-E1E3-4C50-9444-14FB2BC778DD}"/>
          </ac:spMkLst>
        </pc:spChg>
        <pc:spChg chg="add del">
          <ac:chgData name="Wenkai Li" userId="2183a094473d0c84" providerId="LiveId" clId="{D31BD8CF-AFDF-4E22-971A-38ACE4516242}" dt="2020-04-23T11:52:57.901" v="184" actId="26606"/>
          <ac:spMkLst>
            <pc:docMk/>
            <pc:sldMk cId="2814315048" sldId="258"/>
            <ac:spMk id="50" creationId="{347C85EF-9B88-46AF-B40D-70F2DDDE18BE}"/>
          </ac:spMkLst>
        </pc:spChg>
        <pc:spChg chg="add del">
          <ac:chgData name="Wenkai Li" userId="2183a094473d0c84" providerId="LiveId" clId="{D31BD8CF-AFDF-4E22-971A-38ACE4516242}" dt="2020-04-23T11:52:57.901" v="184" actId="26606"/>
          <ac:spMkLst>
            <pc:docMk/>
            <pc:sldMk cId="2814315048" sldId="258"/>
            <ac:spMk id="51" creationId="{BE5996B0-F3AC-4A78-A5EF-139FD34959EF}"/>
          </ac:spMkLst>
        </pc:spChg>
        <pc:spChg chg="add del">
          <ac:chgData name="Wenkai Li" userId="2183a094473d0c84" providerId="LiveId" clId="{D31BD8CF-AFDF-4E22-971A-38ACE4516242}" dt="2020-04-23T11:52:44.114" v="179" actId="26606"/>
          <ac:spMkLst>
            <pc:docMk/>
            <pc:sldMk cId="2814315048" sldId="258"/>
            <ac:spMk id="56" creationId="{FF638861-22F4-42BD-AB54-580F4FFF9F5F}"/>
          </ac:spMkLst>
        </pc:spChg>
        <pc:spChg chg="add del">
          <ac:chgData name="Wenkai Li" userId="2183a094473d0c84" providerId="LiveId" clId="{D31BD8CF-AFDF-4E22-971A-38ACE4516242}" dt="2020-04-23T11:52:44.114" v="179" actId="26606"/>
          <ac:spMkLst>
            <pc:docMk/>
            <pc:sldMk cId="2814315048" sldId="258"/>
            <ac:spMk id="58" creationId="{6CACE173-0A3A-4306-B76C-60A0714C31C3}"/>
          </ac:spMkLst>
        </pc:spChg>
        <pc:spChg chg="add del">
          <ac:chgData name="Wenkai Li" userId="2183a094473d0c84" providerId="LiveId" clId="{D31BD8CF-AFDF-4E22-971A-38ACE4516242}" dt="2020-04-23T11:52:44.114" v="179" actId="26606"/>
          <ac:spMkLst>
            <pc:docMk/>
            <pc:sldMk cId="2814315048" sldId="258"/>
            <ac:spMk id="60" creationId="{BE5996B0-F3AC-4A78-A5EF-139FD34959EF}"/>
          </ac:spMkLst>
        </pc:spChg>
        <pc:spChg chg="add del">
          <ac:chgData name="Wenkai Li" userId="2183a094473d0c84" providerId="LiveId" clId="{D31BD8CF-AFDF-4E22-971A-38ACE4516242}" dt="2020-04-23T11:52:44.114" v="179" actId="26606"/>
          <ac:spMkLst>
            <pc:docMk/>
            <pc:sldMk cId="2814315048" sldId="258"/>
            <ac:spMk id="62" creationId="{347C85EF-9B88-46AF-B40D-70F2DDDE18BE}"/>
          </ac:spMkLst>
        </pc:spChg>
        <pc:spChg chg="add del">
          <ac:chgData name="Wenkai Li" userId="2183a094473d0c84" providerId="LiveId" clId="{D31BD8CF-AFDF-4E22-971A-38ACE4516242}" dt="2020-04-23T11:52:53.348" v="181" actId="26606"/>
          <ac:spMkLst>
            <pc:docMk/>
            <pc:sldMk cId="2814315048" sldId="258"/>
            <ac:spMk id="65" creationId="{247AB924-1B87-43FC-B7C7-B112D5C51A0E}"/>
          </ac:spMkLst>
        </pc:spChg>
        <pc:spChg chg="add del">
          <ac:chgData name="Wenkai Li" userId="2183a094473d0c84" providerId="LiveId" clId="{D31BD8CF-AFDF-4E22-971A-38ACE4516242}" dt="2020-04-23T11:52:57.876" v="183" actId="26606"/>
          <ac:spMkLst>
            <pc:docMk/>
            <pc:sldMk cId="2814315048" sldId="258"/>
            <ac:spMk id="69" creationId="{C6B8CC7F-3622-46E3-9272-E1956397D21B}"/>
          </ac:spMkLst>
        </pc:spChg>
        <pc:spChg chg="add del">
          <ac:chgData name="Wenkai Li" userId="2183a094473d0c84" providerId="LiveId" clId="{D31BD8CF-AFDF-4E22-971A-38ACE4516242}" dt="2020-04-23T11:52:57.876" v="183" actId="26606"/>
          <ac:spMkLst>
            <pc:docMk/>
            <pc:sldMk cId="2814315048" sldId="258"/>
            <ac:spMk id="70" creationId="{F3FE55B4-2EE5-4A4A-AD80-1A14F660FEF5}"/>
          </ac:spMkLst>
        </pc:spChg>
        <pc:spChg chg="add del">
          <ac:chgData name="Wenkai Li" userId="2183a094473d0c84" providerId="LiveId" clId="{D31BD8CF-AFDF-4E22-971A-38ACE4516242}" dt="2020-04-23T11:52:57.876" v="183" actId="26606"/>
          <ac:spMkLst>
            <pc:docMk/>
            <pc:sldMk cId="2814315048" sldId="258"/>
            <ac:spMk id="72" creationId="{F62B8A8C-A996-46DA-AB61-1A4DD707348F}"/>
          </ac:spMkLst>
        </pc:spChg>
        <pc:spChg chg="add del">
          <ac:chgData name="Wenkai Li" userId="2183a094473d0c84" providerId="LiveId" clId="{D31BD8CF-AFDF-4E22-971A-38ACE4516242}" dt="2020-04-23T11:52:57.876" v="183" actId="26606"/>
          <ac:spMkLst>
            <pc:docMk/>
            <pc:sldMk cId="2814315048" sldId="258"/>
            <ac:spMk id="73" creationId="{F429BE5F-6DE0-4144-A557-3BE62DC2D816}"/>
          </ac:spMkLst>
        </pc:spChg>
        <pc:spChg chg="add del">
          <ac:chgData name="Wenkai Li" userId="2183a094473d0c84" providerId="LiveId" clId="{D31BD8CF-AFDF-4E22-971A-38ACE4516242}" dt="2020-04-23T11:52:57.876" v="183" actId="26606"/>
          <ac:spMkLst>
            <pc:docMk/>
            <pc:sldMk cId="2814315048" sldId="258"/>
            <ac:spMk id="74" creationId="{CE1EFC02-FB03-4241-83C8-4FBA4CAD6570}"/>
          </ac:spMkLst>
        </pc:spChg>
        <pc:spChg chg="add del">
          <ac:chgData name="Wenkai Li" userId="2183a094473d0c84" providerId="LiveId" clId="{D31BD8CF-AFDF-4E22-971A-38ACE4516242}" dt="2020-04-23T11:56:47.502" v="219" actId="26606"/>
          <ac:spMkLst>
            <pc:docMk/>
            <pc:sldMk cId="2814315048" sldId="258"/>
            <ac:spMk id="76" creationId="{FF638861-22F4-42BD-AB54-580F4FFF9F5F}"/>
          </ac:spMkLst>
        </pc:spChg>
        <pc:spChg chg="add del">
          <ac:chgData name="Wenkai Li" userId="2183a094473d0c84" providerId="LiveId" clId="{D31BD8CF-AFDF-4E22-971A-38ACE4516242}" dt="2020-04-23T11:56:47.502" v="219" actId="26606"/>
          <ac:spMkLst>
            <pc:docMk/>
            <pc:sldMk cId="2814315048" sldId="258"/>
            <ac:spMk id="77" creationId="{6CACE173-0A3A-4306-B76C-60A0714C31C3}"/>
          </ac:spMkLst>
        </pc:spChg>
        <pc:spChg chg="add del">
          <ac:chgData name="Wenkai Li" userId="2183a094473d0c84" providerId="LiveId" clId="{D31BD8CF-AFDF-4E22-971A-38ACE4516242}" dt="2020-04-23T11:56:47.502" v="219" actId="26606"/>
          <ac:spMkLst>
            <pc:docMk/>
            <pc:sldMk cId="2814315048" sldId="258"/>
            <ac:spMk id="78" creationId="{BE5996B0-F3AC-4A78-A5EF-139FD34959EF}"/>
          </ac:spMkLst>
        </pc:spChg>
        <pc:spChg chg="add del">
          <ac:chgData name="Wenkai Li" userId="2183a094473d0c84" providerId="LiveId" clId="{D31BD8CF-AFDF-4E22-971A-38ACE4516242}" dt="2020-04-23T11:56:47.502" v="219" actId="26606"/>
          <ac:spMkLst>
            <pc:docMk/>
            <pc:sldMk cId="2814315048" sldId="258"/>
            <ac:spMk id="79" creationId="{347C85EF-9B88-46AF-B40D-70F2DDDE18B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814315048" sldId="258"/>
            <ac:spMk id="89" creationId="{56827C3C-D52F-46CE-A441-3CD6A1A6A0A2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814315048" sldId="258"/>
            <ac:spMk id="91" creationId="{F52A8B51-0A89-497B-B882-6658E029A3F9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814315048" sldId="258"/>
            <ac:spMk id="93" creationId="{EB1CEFBF-6F09-4052-862B-E219DA15757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814315048" sldId="258"/>
            <ac:spMk id="95" creationId="{BCB5D417-2A71-445D-B4C7-9E814D633D33}"/>
          </ac:spMkLst>
        </pc:spChg>
        <pc:grpChg chg="add del">
          <ac:chgData name="Wenkai Li" userId="2183a094473d0c84" providerId="LiveId" clId="{D31BD8CF-AFDF-4E22-971A-38ACE4516242}" dt="2020-04-23T06:55:45.527" v="34" actId="26606"/>
          <ac:grpSpMkLst>
            <pc:docMk/>
            <pc:sldMk cId="2814315048" sldId="258"/>
            <ac:grpSpMk id="19" creationId="{6EFC3492-86BD-4D75-B5B4-C2DBFE0BD106}"/>
          </ac:grpSpMkLst>
        </pc:grpChg>
        <pc:grpChg chg="add del">
          <ac:chgData name="Wenkai Li" userId="2183a094473d0c84" providerId="LiveId" clId="{D31BD8CF-AFDF-4E22-971A-38ACE4516242}" dt="2020-04-23T06:55:45.527" v="34" actId="26606"/>
          <ac:grpSpMkLst>
            <pc:docMk/>
            <pc:sldMk cId="2814315048" sldId="258"/>
            <ac:grpSpMk id="22" creationId="{4F4CD6D0-5A87-4BA2-A13A-0E40511C3CFA}"/>
          </ac:grpSpMkLst>
        </pc:grpChg>
        <pc:grpChg chg="add del">
          <ac:chgData name="Wenkai Li" userId="2183a094473d0c84" providerId="LiveId" clId="{D31BD8CF-AFDF-4E22-971A-38ACE4516242}" dt="2020-04-23T06:55:45.527" v="34" actId="26606"/>
          <ac:grpSpMkLst>
            <pc:docMk/>
            <pc:sldMk cId="2814315048" sldId="258"/>
            <ac:grpSpMk id="24" creationId="{E9537076-EF48-4F72-9164-FD8260D550AC}"/>
          </ac:grpSpMkLst>
        </pc:grpChg>
        <pc:grpChg chg="add del">
          <ac:chgData name="Wenkai Li" userId="2183a094473d0c84" providerId="LiveId" clId="{D31BD8CF-AFDF-4E22-971A-38ACE4516242}" dt="2020-04-23T11:48:40.376" v="148" actId="26606"/>
          <ac:grpSpMkLst>
            <pc:docMk/>
            <pc:sldMk cId="2814315048" sldId="258"/>
            <ac:grpSpMk id="49" creationId="{3CA30F3A-949D-4014-A5BD-809F81E84132}"/>
          </ac:grpSpMkLst>
        </pc:grpChg>
        <pc:picChg chg="add mod ord">
          <ac:chgData name="Wenkai Li" userId="2183a094473d0c84" providerId="LiveId" clId="{D31BD8CF-AFDF-4E22-971A-38ACE4516242}" dt="2020-04-23T13:49:35.665" v="993" actId="14100"/>
          <ac:picMkLst>
            <pc:docMk/>
            <pc:sldMk cId="2814315048" sldId="258"/>
            <ac:picMk id="2" creationId="{4A7716D1-2324-4D21-986A-9938744CA26E}"/>
          </ac:picMkLst>
        </pc:picChg>
        <pc:picChg chg="add mod ord">
          <ac:chgData name="Wenkai Li" userId="2183a094473d0c84" providerId="LiveId" clId="{D31BD8CF-AFDF-4E22-971A-38ACE4516242}" dt="2020-04-23T13:49:25.644" v="990" actId="14100"/>
          <ac:picMkLst>
            <pc:docMk/>
            <pc:sldMk cId="2814315048" sldId="258"/>
            <ac:picMk id="3" creationId="{BBC9F9D4-AD6F-421C-8656-321E3FBFCE75}"/>
          </ac:picMkLst>
        </pc:picChg>
        <pc:picChg chg="add mod ord">
          <ac:chgData name="Wenkai Li" userId="2183a094473d0c84" providerId="LiveId" clId="{D31BD8CF-AFDF-4E22-971A-38ACE4516242}" dt="2020-04-23T13:49:17.743" v="987" actId="14100"/>
          <ac:picMkLst>
            <pc:docMk/>
            <pc:sldMk cId="2814315048" sldId="258"/>
            <ac:picMk id="4" creationId="{3D402D38-6F6C-40D6-8C74-B5DF3BA9E0FC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2814315048" sldId="258"/>
            <ac:picMk id="7" creationId="{3CD8646F-1DBB-422D-B832-A048C8BA3477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814315048" sldId="258"/>
            <ac:picMk id="9" creationId="{4AA029EF-6822-44D8-8170-448AEC697E6C}"/>
          </ac:picMkLst>
        </pc:picChg>
        <pc:picChg chg="add mod">
          <ac:chgData name="Wenkai Li" userId="2183a094473d0c84" providerId="LiveId" clId="{D31BD8CF-AFDF-4E22-971A-38ACE4516242}" dt="2020-04-24T12:43:03.269" v="1666"/>
          <ac:picMkLst>
            <pc:docMk/>
            <pc:sldMk cId="2814315048" sldId="258"/>
            <ac:picMk id="10" creationId="{0A902C9D-F150-4210-9F58-1FB8DD51902B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814315048" sldId="258"/>
            <ac:picMk id="10" creationId="{8DC7980A-15E3-46CD-94D7-6E22C3D3F33D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814315048" sldId="258"/>
            <ac:picMk id="26" creationId="{BB6E8961-C208-4614-B1E1-40097151E461}"/>
          </ac:picMkLst>
        </pc:picChg>
        <pc:picChg chg="add del">
          <ac:chgData name="Wenkai Li" userId="2183a094473d0c84" providerId="LiveId" clId="{D31BD8CF-AFDF-4E22-971A-38ACE4516242}" dt="2020-04-23T11:52:57.876" v="183" actId="26606"/>
          <ac:picMkLst>
            <pc:docMk/>
            <pc:sldMk cId="2814315048" sldId="258"/>
            <ac:picMk id="71" creationId="{7267E9C1-58F1-46EE-9BBE-108764BF9E2F}"/>
          </ac:picMkLst>
        </pc:picChg>
        <pc:cxnChg chg="add del">
          <ac:chgData name="Wenkai Li" userId="2183a094473d0c84" providerId="LiveId" clId="{D31BD8CF-AFDF-4E22-971A-38ACE4516242}" dt="2020-04-23T06:55:40.487" v="30" actId="26606"/>
          <ac:cxnSpMkLst>
            <pc:docMk/>
            <pc:sldMk cId="2814315048" sldId="258"/>
            <ac:cxnSpMk id="9" creationId="{DCD67800-37AC-4E14-89B0-F79DCB3FB86D}"/>
          </ac:cxnSpMkLst>
        </pc:cxnChg>
        <pc:cxnChg chg="add del">
          <ac:chgData name="Wenkai Li" userId="2183a094473d0c84" providerId="LiveId" clId="{D31BD8CF-AFDF-4E22-971A-38ACE4516242}" dt="2020-04-23T06:55:40.487" v="30" actId="26606"/>
          <ac:cxnSpMkLst>
            <pc:docMk/>
            <pc:sldMk cId="2814315048" sldId="258"/>
            <ac:cxnSpMk id="11" creationId="{20F1788F-A5AE-4188-8274-F7F2E3833ECD}"/>
          </ac:cxnSpMkLst>
        </pc:cxnChg>
        <pc:cxnChg chg="add mod">
          <ac:chgData name="Wenkai Li" userId="2183a094473d0c84" providerId="LiveId" clId="{D31BD8CF-AFDF-4E22-971A-38ACE4516242}" dt="2020-04-24T07:19:05.953" v="1466" actId="14100"/>
          <ac:cxnSpMkLst>
            <pc:docMk/>
            <pc:sldMk cId="2814315048" sldId="258"/>
            <ac:cxnSpMk id="12" creationId="{00B3ABB5-CF5F-41DF-A93F-9015A8DAA898}"/>
          </ac:cxnSpMkLst>
        </pc:cxnChg>
        <pc:cxnChg chg="add mod">
          <ac:chgData name="Wenkai Li" userId="2183a094473d0c84" providerId="LiveId" clId="{D31BD8CF-AFDF-4E22-971A-38ACE4516242}" dt="2020-04-24T07:19:36.018" v="1473" actId="1076"/>
          <ac:cxnSpMkLst>
            <pc:docMk/>
            <pc:sldMk cId="2814315048" sldId="258"/>
            <ac:cxnSpMk id="14" creationId="{463E45DB-0163-4B1F-AB4F-3F9B0B489A00}"/>
          </ac:cxnSpMkLst>
        </pc:cxnChg>
        <pc:cxnChg chg="add mod">
          <ac:chgData name="Wenkai Li" userId="2183a094473d0c84" providerId="LiveId" clId="{D31BD8CF-AFDF-4E22-971A-38ACE4516242}" dt="2020-04-24T07:19:37.252" v="1474" actId="1076"/>
          <ac:cxnSpMkLst>
            <pc:docMk/>
            <pc:sldMk cId="2814315048" sldId="258"/>
            <ac:cxnSpMk id="15" creationId="{D9AE3B68-1744-4AFB-B0A6-9CFDD29CD906}"/>
          </ac:cxnSpMkLst>
        </pc:cxnChg>
        <pc:cxnChg chg="add mod">
          <ac:chgData name="Wenkai Li" userId="2183a094473d0c84" providerId="LiveId" clId="{D31BD8CF-AFDF-4E22-971A-38ACE4516242}" dt="2020-04-24T07:19:33.705" v="1472" actId="1076"/>
          <ac:cxnSpMkLst>
            <pc:docMk/>
            <pc:sldMk cId="2814315048" sldId="258"/>
            <ac:cxnSpMk id="16" creationId="{D293AD61-C956-4830-B9AB-5836E47D3C4E}"/>
          </ac:cxnSpMkLst>
        </pc:cxnChg>
        <pc:cxnChg chg="add mod">
          <ac:chgData name="Wenkai Li" userId="2183a094473d0c84" providerId="LiveId" clId="{D31BD8CF-AFDF-4E22-971A-38ACE4516242}" dt="2020-04-24T07:19:46.667" v="1476" actId="1076"/>
          <ac:cxnSpMkLst>
            <pc:docMk/>
            <pc:sldMk cId="2814315048" sldId="258"/>
            <ac:cxnSpMk id="17" creationId="{68DD2C4F-592A-4E47-AD53-F6D5A85CBBE7}"/>
          </ac:cxnSpMkLst>
        </pc:cxnChg>
        <pc:cxnChg chg="add mod">
          <ac:chgData name="Wenkai Li" userId="2183a094473d0c84" providerId="LiveId" clId="{D31BD8CF-AFDF-4E22-971A-38ACE4516242}" dt="2020-04-24T07:19:58.410" v="1481" actId="1076"/>
          <ac:cxnSpMkLst>
            <pc:docMk/>
            <pc:sldMk cId="2814315048" sldId="258"/>
            <ac:cxnSpMk id="18" creationId="{047DA962-1B68-4542-920D-129F989CA0AE}"/>
          </ac:cxnSpMkLst>
        </pc:cxnChg>
        <pc:cxnChg chg="add mod">
          <ac:chgData name="Wenkai Li" userId="2183a094473d0c84" providerId="LiveId" clId="{D31BD8CF-AFDF-4E22-971A-38ACE4516242}" dt="2020-04-24T07:19:56.583" v="1480" actId="1076"/>
          <ac:cxnSpMkLst>
            <pc:docMk/>
            <pc:sldMk cId="2814315048" sldId="258"/>
            <ac:cxnSpMk id="19" creationId="{5BA7A92C-6255-44DF-9A5D-9A8AEEB4E4EA}"/>
          </ac:cxnSpMkLst>
        </pc:cxnChg>
        <pc:cxnChg chg="add mod">
          <ac:chgData name="Wenkai Li" userId="2183a094473d0c84" providerId="LiveId" clId="{D31BD8CF-AFDF-4E22-971A-38ACE4516242}" dt="2020-04-24T07:20:05.424" v="1483" actId="1076"/>
          <ac:cxnSpMkLst>
            <pc:docMk/>
            <pc:sldMk cId="2814315048" sldId="258"/>
            <ac:cxnSpMk id="20" creationId="{F4C0F804-CDBA-4633-9133-9B122A49DE56}"/>
          </ac:cxnSpMkLst>
        </pc:cxnChg>
        <pc:cxnChg chg="add mod">
          <ac:chgData name="Wenkai Li" userId="2183a094473d0c84" providerId="LiveId" clId="{D31BD8CF-AFDF-4E22-971A-38ACE4516242}" dt="2020-04-24T07:20:14.264" v="1485" actId="1076"/>
          <ac:cxnSpMkLst>
            <pc:docMk/>
            <pc:sldMk cId="2814315048" sldId="258"/>
            <ac:cxnSpMk id="21" creationId="{9597EF49-1AF7-4041-B21F-E588E99A078D}"/>
          </ac:cxnSpMkLst>
        </pc:cxnChg>
        <pc:cxnChg chg="add mod">
          <ac:chgData name="Wenkai Li" userId="2183a094473d0c84" providerId="LiveId" clId="{D31BD8CF-AFDF-4E22-971A-38ACE4516242}" dt="2020-04-24T07:20:53.691" v="1488" actId="1076"/>
          <ac:cxnSpMkLst>
            <pc:docMk/>
            <pc:sldMk cId="2814315048" sldId="258"/>
            <ac:cxnSpMk id="22" creationId="{78C2B6CD-8ECE-40C7-9978-920E9F89A0CC}"/>
          </ac:cxnSpMkLst>
        </pc:cxnChg>
        <pc:cxnChg chg="add mod">
          <ac:chgData name="Wenkai Li" userId="2183a094473d0c84" providerId="LiveId" clId="{D31BD8CF-AFDF-4E22-971A-38ACE4516242}" dt="2020-04-24T07:21:01.588" v="1490" actId="1076"/>
          <ac:cxnSpMkLst>
            <pc:docMk/>
            <pc:sldMk cId="2814315048" sldId="258"/>
            <ac:cxnSpMk id="23" creationId="{846D891D-6910-4534-9007-5A2D22F29A73}"/>
          </ac:cxnSpMkLst>
        </pc:cxnChg>
        <pc:cxnChg chg="add del">
          <ac:chgData name="Wenkai Li" userId="2183a094473d0c84" providerId="LiveId" clId="{D31BD8CF-AFDF-4E22-971A-38ACE4516242}" dt="2020-04-23T11:48:44.731" v="153" actId="26606"/>
          <ac:cxnSpMkLst>
            <pc:docMk/>
            <pc:sldMk cId="2814315048" sldId="258"/>
            <ac:cxnSpMk id="32" creationId="{DCD67800-37AC-4E14-89B0-F79DCB3FB86D}"/>
          </ac:cxnSpMkLst>
        </pc:cxnChg>
        <pc:cxnChg chg="add del">
          <ac:chgData name="Wenkai Li" userId="2183a094473d0c84" providerId="LiveId" clId="{D31BD8CF-AFDF-4E22-971A-38ACE4516242}" dt="2020-04-23T11:48:44.731" v="153" actId="26606"/>
          <ac:cxnSpMkLst>
            <pc:docMk/>
            <pc:sldMk cId="2814315048" sldId="258"/>
            <ac:cxnSpMk id="33" creationId="{20F1788F-A5AE-4188-8274-F7F2E3833ECD}"/>
          </ac:cxnSpMkLst>
        </pc:cxnChg>
        <pc:cxnChg chg="add del">
          <ac:chgData name="Wenkai Li" userId="2183a094473d0c84" providerId="LiveId" clId="{D31BD8CF-AFDF-4E22-971A-38ACE4516242}" dt="2020-04-23T11:48:35.805" v="142" actId="26606"/>
          <ac:cxnSpMkLst>
            <pc:docMk/>
            <pc:sldMk cId="2814315048" sldId="258"/>
            <ac:cxnSpMk id="38" creationId="{8F880EF2-DF79-4D9D-8F11-E91D48C79741}"/>
          </ac:cxnSpMkLst>
        </pc:cxnChg>
        <pc:cxnChg chg="add del">
          <ac:chgData name="Wenkai Li" userId="2183a094473d0c84" providerId="LiveId" clId="{D31BD8CF-AFDF-4E22-971A-38ACE4516242}" dt="2020-04-23T11:48:39.093" v="146" actId="26606"/>
          <ac:cxnSpMkLst>
            <pc:docMk/>
            <pc:sldMk cId="2814315048" sldId="258"/>
            <ac:cxnSpMk id="44" creationId="{5BB48934-4796-4249-B64C-EE2375977B5E}"/>
          </ac:cxnSpMkLst>
        </pc:cxnChg>
        <pc:cxnChg chg="add del">
          <ac:chgData name="Wenkai Li" userId="2183a094473d0c84" providerId="LiveId" clId="{D31BD8CF-AFDF-4E22-971A-38ACE4516242}" dt="2020-04-23T11:52:53.348" v="181" actId="26606"/>
          <ac:cxnSpMkLst>
            <pc:docMk/>
            <pc:sldMk cId="2814315048" sldId="258"/>
            <ac:cxnSpMk id="64" creationId="{99AE2756-0FC4-4155-83E7-58AAAB63E757}"/>
          </ac:cxnSpMkLst>
        </pc:cxnChg>
        <pc:cxnChg chg="add del">
          <ac:chgData name="Wenkai Li" userId="2183a094473d0c84" providerId="LiveId" clId="{D31BD8CF-AFDF-4E22-971A-38ACE4516242}" dt="2020-04-23T11:52:53.348" v="181" actId="26606"/>
          <ac:cxnSpMkLst>
            <pc:docMk/>
            <pc:sldMk cId="2814315048" sldId="258"/>
            <ac:cxnSpMk id="66" creationId="{818DC98F-4057-4645-B948-F604F39A9CFE}"/>
          </ac:cxnSpMkLst>
        </pc:cxnChg>
        <pc:cxnChg chg="add del">
          <ac:chgData name="Wenkai Li" userId="2183a094473d0c84" providerId="LiveId" clId="{D31BD8CF-AFDF-4E22-971A-38ACE4516242}" dt="2020-04-23T11:52:53.348" v="181" actId="26606"/>
          <ac:cxnSpMkLst>
            <pc:docMk/>
            <pc:sldMk cId="2814315048" sldId="258"/>
            <ac:cxnSpMk id="67" creationId="{DAD2B705-4A9B-408D-AA80-4F41045E09DE}"/>
          </ac:cxnSpMkLst>
        </pc:cxnChg>
        <pc:cxnChg chg="add del">
          <ac:chgData name="Wenkai Li" userId="2183a094473d0c84" providerId="LiveId" clId="{D31BD8CF-AFDF-4E22-971A-38ACE4516242}" dt="2020-04-23T11:57:02.440" v="221" actId="26606"/>
          <ac:cxnSpMkLst>
            <pc:docMk/>
            <pc:sldMk cId="2814315048" sldId="258"/>
            <ac:cxnSpMk id="84" creationId="{8F880EF2-DF79-4D9D-8F11-E91D48C79741}"/>
          </ac:cxnSpMkLst>
        </pc:cxnChg>
      </pc:sldChg>
      <pc:sldChg chg="addSp delSp modSp add ord modTransition setBg modAnim">
        <pc:chgData name="Wenkai Li" userId="2183a094473d0c84" providerId="LiveId" clId="{D31BD8CF-AFDF-4E22-971A-38ACE4516242}" dt="2020-04-24T12:40:23.906" v="1662"/>
        <pc:sldMkLst>
          <pc:docMk/>
          <pc:sldMk cId="1604971698" sldId="259"/>
        </pc:sldMkLst>
        <pc:spChg chg="add mod">
          <ac:chgData name="Wenkai Li" userId="2183a094473d0c84" providerId="LiveId" clId="{D31BD8CF-AFDF-4E22-971A-38ACE4516242}" dt="2020-04-23T14:41:59.956" v="1138" actId="20577"/>
          <ac:spMkLst>
            <pc:docMk/>
            <pc:sldMk cId="1604971698" sldId="259"/>
            <ac:spMk id="3" creationId="{A3CC5316-1C20-4EA8-AE4B-7B1E4BB1690B}"/>
          </ac:spMkLst>
        </pc:spChg>
        <pc:picChg chg="add mod">
          <ac:chgData name="Wenkai Li" userId="2183a094473d0c84" providerId="LiveId" clId="{D31BD8CF-AFDF-4E22-971A-38ACE4516242}" dt="2020-04-24T07:18:17.566" v="1460" actId="1076"/>
          <ac:picMkLst>
            <pc:docMk/>
            <pc:sldMk cId="1604971698" sldId="259"/>
            <ac:picMk id="2" creationId="{C3901CDC-1C83-460B-8A5C-820D4A3ECE00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604971698" sldId="259"/>
            <ac:picMk id="4" creationId="{E1F63FD0-DB03-4055-A086-4FFFD5AD4BE9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1604971698" sldId="259"/>
            <ac:picMk id="5" creationId="{440EBFD4-6789-4BC7-8217-04C6E9D47FCF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604971698" sldId="259"/>
            <ac:picMk id="6" creationId="{8C6D4CB2-0813-491B-B5E9-05981542C815}"/>
          </ac:picMkLst>
        </pc:pic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1604971698" sldId="259"/>
            <ac:picMk id="10" creationId="{DD1C0DE0-DF31-4E0E-AE04-64F4D694A354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604971698" sldId="259"/>
            <ac:picMk id="11" creationId="{D0E58CC5-A253-4688-B8C6-C81E6C17F4D8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604971698" sldId="259"/>
            <ac:picMk id="12" creationId="{1FDD14EB-6B22-4183-8E34-6C6F8A451C28}"/>
          </ac:picMkLst>
        </pc:picChg>
        <pc:picChg chg="add del mod">
          <ac:chgData name="Wenkai Li" userId="2183a094473d0c84" providerId="LiveId" clId="{D31BD8CF-AFDF-4E22-971A-38ACE4516242}" dt="2020-04-24T12:39:32.992" v="1660"/>
          <ac:picMkLst>
            <pc:docMk/>
            <pc:sldMk cId="1604971698" sldId="259"/>
            <ac:picMk id="13" creationId="{93BFCDF9-B802-49FC-8807-D048562B067F}"/>
          </ac:picMkLst>
        </pc:picChg>
        <pc:picChg chg="add del mod">
          <ac:chgData name="Wenkai Li" userId="2183a094473d0c84" providerId="LiveId" clId="{D31BD8CF-AFDF-4E22-971A-38ACE4516242}" dt="2020-04-24T12:40:23.906" v="1662"/>
          <ac:picMkLst>
            <pc:docMk/>
            <pc:sldMk cId="1604971698" sldId="259"/>
            <ac:picMk id="14" creationId="{3313585D-B2C3-4196-BFF2-1F59E744E403}"/>
          </ac:picMkLst>
        </pc:picChg>
        <pc:picChg chg="add mod">
          <ac:chgData name="Wenkai Li" userId="2183a094473d0c84" providerId="LiveId" clId="{D31BD8CF-AFDF-4E22-971A-38ACE4516242}" dt="2020-04-24T12:40:23.906" v="1662"/>
          <ac:picMkLst>
            <pc:docMk/>
            <pc:sldMk cId="1604971698" sldId="259"/>
            <ac:picMk id="15" creationId="{CF483E11-059C-4FC7-83A0-73AE3A45C608}"/>
          </ac:picMkLst>
        </pc:picChg>
        <pc:cxnChg chg="add mod">
          <ac:chgData name="Wenkai Li" userId="2183a094473d0c84" providerId="LiveId" clId="{D31BD8CF-AFDF-4E22-971A-38ACE4516242}" dt="2020-04-24T07:18:21.394" v="1461" actId="1076"/>
          <ac:cxnSpMkLst>
            <pc:docMk/>
            <pc:sldMk cId="1604971698" sldId="259"/>
            <ac:cxnSpMk id="5" creationId="{06F73E9C-47AF-4937-9FE3-4E983242B766}"/>
          </ac:cxnSpMkLst>
        </pc:cxnChg>
        <pc:cxnChg chg="add mod">
          <ac:chgData name="Wenkai Li" userId="2183a094473d0c84" providerId="LiveId" clId="{D31BD8CF-AFDF-4E22-971A-38ACE4516242}" dt="2020-04-24T07:18:31.197" v="1463" actId="1076"/>
          <ac:cxnSpMkLst>
            <pc:docMk/>
            <pc:sldMk cId="1604971698" sldId="259"/>
            <ac:cxnSpMk id="9" creationId="{96C4A941-2E32-4A1E-9927-2AA81C312407}"/>
          </ac:cxnSpMkLst>
        </pc:cxnChg>
      </pc:sldChg>
      <pc:sldChg chg="addSp delSp modSp add ord modTransition setBg modAnim">
        <pc:chgData name="Wenkai Li" userId="2183a094473d0c84" providerId="LiveId" clId="{D31BD8CF-AFDF-4E22-971A-38ACE4516242}" dt="2020-04-24T12:40:46.483" v="1664"/>
        <pc:sldMkLst>
          <pc:docMk/>
          <pc:sldMk cId="2405904714" sldId="260"/>
        </pc:sldMkLst>
        <pc:spChg chg="add mod">
          <ac:chgData name="Wenkai Li" userId="2183a094473d0c84" providerId="LiveId" clId="{D31BD8CF-AFDF-4E22-971A-38ACE4516242}" dt="2020-04-23T14:41:53.133" v="1134" actId="20577"/>
          <ac:spMkLst>
            <pc:docMk/>
            <pc:sldMk cId="2405904714" sldId="260"/>
            <ac:spMk id="3" creationId="{6BAC3271-9CCC-4135-848B-C211B07AF232}"/>
          </ac:spMkLst>
        </pc:spChg>
        <pc:spChg chg="add mod">
          <ac:chgData name="Wenkai Li" userId="2183a094473d0c84" providerId="LiveId" clId="{D31BD8CF-AFDF-4E22-971A-38ACE4516242}" dt="2020-04-23T12:30:56.019" v="457" actId="14100"/>
          <ac:spMkLst>
            <pc:docMk/>
            <pc:sldMk cId="2405904714" sldId="260"/>
            <ac:spMk id="4" creationId="{62A65DDA-808D-47C9-8CED-E384C53ED81A}"/>
          </ac:spMkLst>
        </pc:spChg>
        <pc:picChg chg="add mod">
          <ac:chgData name="Wenkai Li" userId="2183a094473d0c84" providerId="LiveId" clId="{D31BD8CF-AFDF-4E22-971A-38ACE4516242}" dt="2020-04-23T12:31:13.262" v="459" actId="1076"/>
          <ac:picMkLst>
            <pc:docMk/>
            <pc:sldMk cId="2405904714" sldId="260"/>
            <ac:picMk id="2" creationId="{51FBCA38-AE99-4769-899A-3931ED8A04B9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405904714" sldId="260"/>
            <ac:picMk id="5" creationId="{5F5438AB-389D-4475-9C22-40C6E9F58320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2405904714" sldId="260"/>
            <ac:picMk id="5" creationId="{D8F935EA-68DB-4CCD-8A3D-F6D313FA88D7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2405904714" sldId="260"/>
            <ac:picMk id="6" creationId="{9F06D82A-FF2C-4DCC-9C97-6CC398F39D24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405904714" sldId="260"/>
            <ac:picMk id="6" creationId="{F72E4583-69B4-4784-8DF8-9E5568751AAC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405904714" sldId="260"/>
            <ac:picMk id="7" creationId="{9D520C76-01D4-4422-8794-A6F60C566CBB}"/>
          </ac:picMkLst>
        </pc:picChg>
        <pc:picChg chg="add del mod">
          <ac:chgData name="Wenkai Li" userId="2183a094473d0c84" providerId="LiveId" clId="{D31BD8CF-AFDF-4E22-971A-38ACE4516242}" dt="2020-04-24T12:40:36.690" v="1663"/>
          <ac:picMkLst>
            <pc:docMk/>
            <pc:sldMk cId="2405904714" sldId="260"/>
            <ac:picMk id="8" creationId="{21CA3D70-6250-4711-AD10-73A537A001B2}"/>
          </ac:picMkLst>
        </pc:picChg>
        <pc:picChg chg="add del mod">
          <ac:chgData name="Wenkai Li" userId="2183a094473d0c84" providerId="LiveId" clId="{D31BD8CF-AFDF-4E22-971A-38ACE4516242}" dt="2020-04-24T12:40:46.483" v="1664"/>
          <ac:picMkLst>
            <pc:docMk/>
            <pc:sldMk cId="2405904714" sldId="260"/>
            <ac:picMk id="9" creationId="{F4381B58-6465-4DD7-B91B-237923BFA4A0}"/>
          </ac:picMkLst>
        </pc:picChg>
        <pc:picChg chg="add mod">
          <ac:chgData name="Wenkai Li" userId="2183a094473d0c84" providerId="LiveId" clId="{D31BD8CF-AFDF-4E22-971A-38ACE4516242}" dt="2020-04-24T12:40:46.483" v="1664"/>
          <ac:picMkLst>
            <pc:docMk/>
            <pc:sldMk cId="2405904714" sldId="260"/>
            <ac:picMk id="10" creationId="{8B596842-34F7-4FD7-9861-732229137993}"/>
          </ac:picMkLst>
        </pc:picChg>
      </pc:sldChg>
      <pc:sldChg chg="addSp delSp modSp add ord modTransition setBg modAnim">
        <pc:chgData name="Wenkai Li" userId="2183a094473d0c84" providerId="LiveId" clId="{D31BD8CF-AFDF-4E22-971A-38ACE4516242}" dt="2020-04-24T12:41:09.310" v="1665"/>
        <pc:sldMkLst>
          <pc:docMk/>
          <pc:sldMk cId="4294591210" sldId="261"/>
        </pc:sldMkLst>
        <pc:spChg chg="add mod">
          <ac:chgData name="Wenkai Li" userId="2183a094473d0c84" providerId="LiveId" clId="{D31BD8CF-AFDF-4E22-971A-38ACE4516242}" dt="2020-04-23T14:42:10.713" v="1142" actId="20577"/>
          <ac:spMkLst>
            <pc:docMk/>
            <pc:sldMk cId="4294591210" sldId="261"/>
            <ac:spMk id="3" creationId="{33EF1972-40BE-44A4-A9AE-0C45A69BE1C7}"/>
          </ac:spMkLst>
        </pc:spChg>
        <pc:spChg chg="add mod">
          <ac:chgData name="Wenkai Li" userId="2183a094473d0c84" providerId="LiveId" clId="{D31BD8CF-AFDF-4E22-971A-38ACE4516242}" dt="2020-04-23T12:31:44.705" v="464" actId="208"/>
          <ac:spMkLst>
            <pc:docMk/>
            <pc:sldMk cId="4294591210" sldId="261"/>
            <ac:spMk id="4" creationId="{F980E614-7AC6-49BD-8A34-74EAB6A86BAB}"/>
          </ac:spMkLst>
        </pc:spChg>
        <pc:spChg chg="add mod">
          <ac:chgData name="Wenkai Li" userId="2183a094473d0c84" providerId="LiveId" clId="{D31BD8CF-AFDF-4E22-971A-38ACE4516242}" dt="2020-04-23T12:32:01.619" v="467" actId="208"/>
          <ac:spMkLst>
            <pc:docMk/>
            <pc:sldMk cId="4294591210" sldId="261"/>
            <ac:spMk id="5" creationId="{AA052616-0A01-43A4-807F-DB2E9942E069}"/>
          </ac:spMkLst>
        </pc:spChg>
        <pc:picChg chg="add mod">
          <ac:chgData name="Wenkai Li" userId="2183a094473d0c84" providerId="LiveId" clId="{D31BD8CF-AFDF-4E22-971A-38ACE4516242}" dt="2020-04-23T11:46:07.724" v="118" actId="1076"/>
          <ac:picMkLst>
            <pc:docMk/>
            <pc:sldMk cId="4294591210" sldId="261"/>
            <ac:picMk id="2" creationId="{E81E3AA0-7FE2-4190-B26A-7A6575A136CD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4294591210" sldId="261"/>
            <ac:picMk id="6" creationId="{7092885F-F453-48DC-8912-4334B5F2D020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4294591210" sldId="261"/>
            <ac:picMk id="6" creationId="{9FB47F35-4C22-4E47-AACD-F947D4CC5EE2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4294591210" sldId="261"/>
            <ac:picMk id="7" creationId="{FDEFF268-EEF5-4987-9867-16F316A2DB6E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4294591210" sldId="261"/>
            <ac:picMk id="8" creationId="{2EF51E59-0294-433E-8FDA-232DECA0ED2E}"/>
          </ac:picMkLst>
        </pc:picChg>
        <pc:picChg chg="add mod">
          <ac:chgData name="Wenkai Li" userId="2183a094473d0c84" providerId="LiveId" clId="{D31BD8CF-AFDF-4E22-971A-38ACE4516242}" dt="2020-04-24T12:41:09.310" v="1665"/>
          <ac:picMkLst>
            <pc:docMk/>
            <pc:sldMk cId="4294591210" sldId="261"/>
            <ac:picMk id="9" creationId="{34A445E9-6723-4767-ACFD-D2941368E105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3:25.538" v="1667"/>
        <pc:sldMkLst>
          <pc:docMk/>
          <pc:sldMk cId="3778665099" sldId="262"/>
        </pc:sldMkLst>
        <pc:spChg chg="add mod">
          <ac:chgData name="Wenkai Li" userId="2183a094473d0c84" providerId="LiveId" clId="{D31BD8CF-AFDF-4E22-971A-38ACE4516242}" dt="2020-04-23T14:41:36.214" v="1126" actId="20577"/>
          <ac:spMkLst>
            <pc:docMk/>
            <pc:sldMk cId="3778665099" sldId="262"/>
            <ac:spMk id="5" creationId="{3E74C600-3576-415E-909A-04E4C89685C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778665099" sldId="262"/>
            <ac:spMk id="20" creationId="{EB1CEFBF-6F09-4052-862B-E219DA15757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778665099" sldId="262"/>
            <ac:spMk id="21" creationId="{56827C3C-D52F-46CE-A441-3CD6A1A6A0A2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778665099" sldId="262"/>
            <ac:spMk id="22" creationId="{BCB5D417-2A71-445D-B4C7-9E814D633D33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778665099" sldId="262"/>
            <ac:spMk id="23" creationId="{F52A8B51-0A89-497B-B882-6658E029A3F9}"/>
          </ac:spMkLst>
        </pc:spChg>
        <pc:picChg chg="add mod ord">
          <ac:chgData name="Wenkai Li" userId="2183a094473d0c84" providerId="LiveId" clId="{D31BD8CF-AFDF-4E22-971A-38ACE4516242}" dt="2020-04-23T13:50:10.506" v="997" actId="1076"/>
          <ac:picMkLst>
            <pc:docMk/>
            <pc:sldMk cId="3778665099" sldId="262"/>
            <ac:picMk id="2" creationId="{B0210413-8854-43FC-B34C-78661CE9249A}"/>
          </ac:picMkLst>
        </pc:picChg>
        <pc:picChg chg="add mod ord">
          <ac:chgData name="Wenkai Li" userId="2183a094473d0c84" providerId="LiveId" clId="{D31BD8CF-AFDF-4E22-971A-38ACE4516242}" dt="2020-04-23T13:50:15.221" v="998" actId="1076"/>
          <ac:picMkLst>
            <pc:docMk/>
            <pc:sldMk cId="3778665099" sldId="262"/>
            <ac:picMk id="3" creationId="{6727683D-52F6-4491-8C4B-2CF969B5F2C7}"/>
          </ac:picMkLst>
        </pc:picChg>
        <pc:picChg chg="add mod ord">
          <ac:chgData name="Wenkai Li" userId="2183a094473d0c84" providerId="LiveId" clId="{D31BD8CF-AFDF-4E22-971A-38ACE4516242}" dt="2020-04-23T13:50:20.754" v="999" actId="14100"/>
          <ac:picMkLst>
            <pc:docMk/>
            <pc:sldMk cId="3778665099" sldId="262"/>
            <ac:picMk id="4" creationId="{ACAE8FD2-205F-4171-96D4-16B94D3F5E6A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3778665099" sldId="262"/>
            <ac:picMk id="6" creationId="{3CE50D87-46C6-4668-BEE0-CE4D6418B30E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3778665099" sldId="262"/>
            <ac:picMk id="6" creationId="{3D700159-8A6C-4A37-993D-9971EED8D194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3778665099" sldId="262"/>
            <ac:picMk id="7" creationId="{ADC11F18-CDFA-4511-97F9-A863619A47F1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3778665099" sldId="262"/>
            <ac:picMk id="8" creationId="{CE43A7CD-EA8F-48B3-B48E-3C3159EE3C54}"/>
          </ac:picMkLst>
        </pc:picChg>
        <pc:picChg chg="add mod">
          <ac:chgData name="Wenkai Li" userId="2183a094473d0c84" providerId="LiveId" clId="{D31BD8CF-AFDF-4E22-971A-38ACE4516242}" dt="2020-04-24T12:43:25.538" v="1667"/>
          <ac:picMkLst>
            <pc:docMk/>
            <pc:sldMk cId="3778665099" sldId="262"/>
            <ac:picMk id="9" creationId="{F0FF2653-8DB4-40B5-ABEC-A4FFE7286657}"/>
          </ac:picMkLst>
        </pc:picChg>
        <pc:cxnChg chg="add del">
          <ac:chgData name="Wenkai Li" userId="2183a094473d0c84" providerId="LiveId" clId="{D31BD8CF-AFDF-4E22-971A-38ACE4516242}" dt="2020-04-23T11:47:17.201" v="126" actId="26606"/>
          <ac:cxnSpMkLst>
            <pc:docMk/>
            <pc:sldMk cId="3778665099" sldId="262"/>
            <ac:cxnSpMk id="9" creationId="{DCD67800-37AC-4E14-89B0-F79DCB3FB86D}"/>
          </ac:cxnSpMkLst>
        </pc:cxnChg>
        <pc:cxnChg chg="add del">
          <ac:chgData name="Wenkai Li" userId="2183a094473d0c84" providerId="LiveId" clId="{D31BD8CF-AFDF-4E22-971A-38ACE4516242}" dt="2020-04-23T11:47:17.201" v="126" actId="26606"/>
          <ac:cxnSpMkLst>
            <pc:docMk/>
            <pc:sldMk cId="3778665099" sldId="262"/>
            <ac:cxnSpMk id="11" creationId="{20F1788F-A5AE-4188-8274-F7F2E3833ECD}"/>
          </ac:cxnSpMkLst>
        </pc:cxnChg>
        <pc:cxnChg chg="add del">
          <ac:chgData name="Wenkai Li" userId="2183a094473d0c84" providerId="LiveId" clId="{D31BD8CF-AFDF-4E22-971A-38ACE4516242}" dt="2020-04-23T11:47:17.201" v="125" actId="26606"/>
          <ac:cxnSpMkLst>
            <pc:docMk/>
            <pc:sldMk cId="3778665099" sldId="262"/>
            <ac:cxnSpMk id="16" creationId="{DCD67800-37AC-4E14-89B0-F79DCB3FB86D}"/>
          </ac:cxnSpMkLst>
        </pc:cxnChg>
        <pc:cxnChg chg="add del">
          <ac:chgData name="Wenkai Li" userId="2183a094473d0c84" providerId="LiveId" clId="{D31BD8CF-AFDF-4E22-971A-38ACE4516242}" dt="2020-04-23T11:47:17.201" v="125" actId="26606"/>
          <ac:cxnSpMkLst>
            <pc:docMk/>
            <pc:sldMk cId="3778665099" sldId="262"/>
            <ac:cxnSpMk id="18" creationId="{20F1788F-A5AE-4188-8274-F7F2E3833ECD}"/>
          </ac:cxnSpMkLst>
        </pc:cxnChg>
      </pc:sldChg>
      <pc:sldChg chg="addSp delSp modSp add mod ord modTransition setBg modAnim">
        <pc:chgData name="Wenkai Li" userId="2183a094473d0c84" providerId="LiveId" clId="{D31BD8CF-AFDF-4E22-971A-38ACE4516242}" dt="2020-04-24T12:43:36.425" v="1668"/>
        <pc:sldMkLst>
          <pc:docMk/>
          <pc:sldMk cId="1283045465" sldId="263"/>
        </pc:sldMkLst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7" creationId="{F3060C83-F051-4F0E-ABAD-AA0DFC48B218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9" creationId="{83C98ABE-055B-441F-B07E-44F97F083C39}"/>
          </ac:spMkLst>
        </pc:spChg>
        <pc:spChg chg="add mod">
          <ac:chgData name="Wenkai Li" userId="2183a094473d0c84" providerId="LiveId" clId="{D31BD8CF-AFDF-4E22-971A-38ACE4516242}" dt="2020-04-23T14:41:39.710" v="1128" actId="20577"/>
          <ac:spMkLst>
            <pc:docMk/>
            <pc:sldMk cId="1283045465" sldId="263"/>
            <ac:spMk id="10" creationId="{F8282B4E-6750-4036-B5B5-280DDFEDF497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11" creationId="{29FDB030-9B49-4CED-8CCD-4D99382388AC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13" creationId="{3783CA14-24A1-485C-8B30-D6A5D87987AD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15" creationId="{9A97C86A-04D6-40F7-AE84-31AB43E6A846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17" creationId="{FF9F2414-84E8-453E-B1F3-389FDE8192D9}"/>
          </ac:spMkLst>
        </pc:spChg>
        <pc:spChg chg="add del">
          <ac:chgData name="Wenkai Li" userId="2183a094473d0c84" providerId="LiveId" clId="{D31BD8CF-AFDF-4E22-971A-38ACE4516242}" dt="2020-04-23T11:41:48.051" v="83" actId="26606"/>
          <ac:spMkLst>
            <pc:docMk/>
            <pc:sldMk cId="1283045465" sldId="263"/>
            <ac:spMk id="19" creationId="{3ECA69A1-7536-43AC-85EF-C7106179F5ED}"/>
          </ac:spMkLst>
        </pc:spChg>
        <pc:picChg chg="add mod">
          <ac:chgData name="Wenkai Li" userId="2183a094473d0c84" providerId="LiveId" clId="{D31BD8CF-AFDF-4E22-971A-38ACE4516242}" dt="2020-04-23T13:17:48.655" v="948" actId="1076"/>
          <ac:picMkLst>
            <pc:docMk/>
            <pc:sldMk cId="1283045465" sldId="263"/>
            <ac:picMk id="2" creationId="{65FDB50C-EECD-4E0C-8662-999DC6EAC595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283045465" sldId="263"/>
            <ac:picMk id="3" creationId="{5AE5CF9A-F80B-483B-A205-2E6390A0ABEC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283045465" sldId="263"/>
            <ac:picMk id="3" creationId="{8A983655-2F38-454D-B642-4E757554D565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283045465" sldId="263"/>
            <ac:picMk id="4" creationId="{5648FA0B-93D6-4E08-8549-91CC78F3183B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283045465" sldId="263"/>
            <ac:picMk id="5" creationId="{EE381893-AB54-4979-A112-E801CF39A7F0}"/>
          </ac:picMkLst>
        </pc:picChg>
        <pc:picChg chg="add mod">
          <ac:chgData name="Wenkai Li" userId="2183a094473d0c84" providerId="LiveId" clId="{D31BD8CF-AFDF-4E22-971A-38ACE4516242}" dt="2020-04-24T12:43:36.425" v="1668"/>
          <ac:picMkLst>
            <pc:docMk/>
            <pc:sldMk cId="1283045465" sldId="263"/>
            <ac:picMk id="6" creationId="{B6F90419-4A95-430A-8EFA-21A8B859D81B}"/>
          </ac:picMkLst>
        </pc:picChg>
      </pc:sldChg>
      <pc:sldChg chg="addSp delSp modSp add modTransition setBg modAnim">
        <pc:chgData name="Wenkai Li" userId="2183a094473d0c84" providerId="LiveId" clId="{D31BD8CF-AFDF-4E22-971A-38ACE4516242}" dt="2020-04-24T12:43:57.696" v="1669"/>
        <pc:sldMkLst>
          <pc:docMk/>
          <pc:sldMk cId="2634378206" sldId="264"/>
        </pc:sldMkLst>
        <pc:spChg chg="add mod">
          <ac:chgData name="Wenkai Li" userId="2183a094473d0c84" providerId="LiveId" clId="{D31BD8CF-AFDF-4E22-971A-38ACE4516242}" dt="2020-04-23T14:42:18.017" v="1144" actId="20577"/>
          <ac:spMkLst>
            <pc:docMk/>
            <pc:sldMk cId="2634378206" sldId="264"/>
            <ac:spMk id="3" creationId="{E7DB31A1-69D0-4FDD-9452-E0C4EB660AD5}"/>
          </ac:spMkLst>
        </pc:spChg>
        <pc:picChg chg="add mod">
          <ac:chgData name="Wenkai Li" userId="2183a094473d0c84" providerId="LiveId" clId="{D31BD8CF-AFDF-4E22-971A-38ACE4516242}" dt="2020-04-23T13:18:12.848" v="952" actId="1076"/>
          <ac:picMkLst>
            <pc:docMk/>
            <pc:sldMk cId="2634378206" sldId="264"/>
            <ac:picMk id="2" creationId="{652BF6AD-822A-4DB7-A29A-5CD3E532E2B7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634378206" sldId="264"/>
            <ac:picMk id="4" creationId="{8CCF5C8F-CDBB-4637-BC46-4583ECEB303D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2634378206" sldId="264"/>
            <ac:picMk id="4" creationId="{D8BCDE4C-660B-4DB3-9B67-488AC12E431B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634378206" sldId="264"/>
            <ac:picMk id="5" creationId="{97A148C4-AE41-4C75-9DAF-7D94991D3D28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634378206" sldId="264"/>
            <ac:picMk id="6" creationId="{7DFF1D4C-62E8-4517-B2D8-125A1033523B}"/>
          </ac:picMkLst>
        </pc:picChg>
        <pc:picChg chg="add mod">
          <ac:chgData name="Wenkai Li" userId="2183a094473d0c84" providerId="LiveId" clId="{D31BD8CF-AFDF-4E22-971A-38ACE4516242}" dt="2020-04-24T12:43:57.696" v="1669"/>
          <ac:picMkLst>
            <pc:docMk/>
            <pc:sldMk cId="2634378206" sldId="264"/>
            <ac:picMk id="7" creationId="{9EF07DE7-653B-48CE-8E58-95CBED743049}"/>
          </ac:picMkLst>
        </pc:picChg>
      </pc:sldChg>
      <pc:sldChg chg="addSp modSp add del">
        <pc:chgData name="Wenkai Li" userId="2183a094473d0c84" providerId="LiveId" clId="{D31BD8CF-AFDF-4E22-971A-38ACE4516242}" dt="2020-04-23T11:59:30.823" v="259" actId="2696"/>
        <pc:sldMkLst>
          <pc:docMk/>
          <pc:sldMk cId="2119614802" sldId="265"/>
        </pc:sldMkLst>
        <pc:spChg chg="add mod">
          <ac:chgData name="Wenkai Li" userId="2183a094473d0c84" providerId="LiveId" clId="{D31BD8CF-AFDF-4E22-971A-38ACE4516242}" dt="2020-04-23T11:58:49.336" v="252" actId="14100"/>
          <ac:spMkLst>
            <pc:docMk/>
            <pc:sldMk cId="2119614802" sldId="265"/>
            <ac:spMk id="2" creationId="{CE04BA33-8A5A-4A49-B668-D76911A1FF91}"/>
          </ac:spMkLst>
        </pc:spChg>
        <pc:spChg chg="add mod">
          <ac:chgData name="Wenkai Li" userId="2183a094473d0c84" providerId="LiveId" clId="{D31BD8CF-AFDF-4E22-971A-38ACE4516242}" dt="2020-04-23T11:59:04.036" v="254" actId="1076"/>
          <ac:spMkLst>
            <pc:docMk/>
            <pc:sldMk cId="2119614802" sldId="265"/>
            <ac:spMk id="3" creationId="{8788B066-6AA6-4601-9580-98EB1B2B971B}"/>
          </ac:spMkLst>
        </pc:spChg>
      </pc:sldChg>
      <pc:sldChg chg="addSp delSp modSp add modTransition setBg modAnim">
        <pc:chgData name="Wenkai Li" userId="2183a094473d0c84" providerId="LiveId" clId="{D31BD8CF-AFDF-4E22-971A-38ACE4516242}" dt="2020-04-24T13:10:16.493" v="1701"/>
        <pc:sldMkLst>
          <pc:docMk/>
          <pc:sldMk cId="1790742801" sldId="266"/>
        </pc:sldMkLst>
        <pc:spChg chg="add mod">
          <ac:chgData name="Wenkai Li" userId="2183a094473d0c84" providerId="LiveId" clId="{D31BD8CF-AFDF-4E22-971A-38ACE4516242}" dt="2020-04-23T12:34:36.415" v="477" actId="14100"/>
          <ac:spMkLst>
            <pc:docMk/>
            <pc:sldMk cId="1790742801" sldId="266"/>
            <ac:spMk id="2" creationId="{90B617ED-ABF5-47B7-8785-119E27D32C2D}"/>
          </ac:spMkLst>
        </pc:spChg>
        <pc:spChg chg="add del mod">
          <ac:chgData name="Wenkai Li" userId="2183a094473d0c84" providerId="LiveId" clId="{D31BD8CF-AFDF-4E22-971A-38ACE4516242}" dt="2020-04-24T05:20:48.407" v="1154"/>
          <ac:spMkLst>
            <pc:docMk/>
            <pc:sldMk cId="1790742801" sldId="266"/>
            <ac:spMk id="4" creationId="{D92B5086-0B0F-4DC7-A96A-0B917600EB13}"/>
          </ac:spMkLst>
        </pc:spChg>
        <pc:spChg chg="add mod">
          <ac:chgData name="Wenkai Li" userId="2183a094473d0c84" providerId="LiveId" clId="{D31BD8CF-AFDF-4E22-971A-38ACE4516242}" dt="2020-04-24T07:47:40.033" v="1645" actId="20577"/>
          <ac:spMkLst>
            <pc:docMk/>
            <pc:sldMk cId="1790742801" sldId="266"/>
            <ac:spMk id="5" creationId="{F9EE3352-6897-41E6-8084-2381A81CAFB4}"/>
          </ac:spMkLst>
        </pc:spChg>
        <pc:picChg chg="add mod">
          <ac:chgData name="Wenkai Li" userId="2183a094473d0c84" providerId="LiveId" clId="{D31BD8CF-AFDF-4E22-971A-38ACE4516242}" dt="2020-04-23T12:34:32.888" v="476" actId="14100"/>
          <ac:picMkLst>
            <pc:docMk/>
            <pc:sldMk cId="1790742801" sldId="266"/>
            <ac:picMk id="3" creationId="{3B83F5BC-EAA3-42CA-9C27-5DA5A3B92900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790742801" sldId="266"/>
            <ac:picMk id="4" creationId="{FA353CA8-D9FC-4E5F-B6C4-F53E0E3DF61B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790742801" sldId="266"/>
            <ac:picMk id="5" creationId="{FC233DC0-77A5-43D7-8971-EAEC7FB14657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790742801" sldId="266"/>
            <ac:picMk id="6" creationId="{7C343DC2-6F75-4FCE-84C9-0CA304308929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790742801" sldId="266"/>
            <ac:picMk id="7" creationId="{9440DF3E-A78D-4C52-98D4-7192CAD6345F}"/>
          </ac:picMkLst>
        </pc:picChg>
        <pc:picChg chg="add del mod">
          <ac:chgData name="Wenkai Li" userId="2183a094473d0c84" providerId="LiveId" clId="{D31BD8CF-AFDF-4E22-971A-38ACE4516242}" dt="2020-04-24T12:46:36.087" v="1673"/>
          <ac:picMkLst>
            <pc:docMk/>
            <pc:sldMk cId="1790742801" sldId="266"/>
            <ac:picMk id="8" creationId="{2C9EC0AB-3E7F-421D-BCAA-0FB2488C7D04}"/>
          </ac:picMkLst>
        </pc:picChg>
        <pc:picChg chg="add del mod">
          <ac:chgData name="Wenkai Li" userId="2183a094473d0c84" providerId="LiveId" clId="{D31BD8CF-AFDF-4E22-971A-38ACE4516242}" dt="2020-04-24T13:08:22.819" v="1699"/>
          <ac:picMkLst>
            <pc:docMk/>
            <pc:sldMk cId="1790742801" sldId="266"/>
            <ac:picMk id="9" creationId="{48466DF9-C7D1-4C3D-B8F3-70E86ECDF1EB}"/>
          </ac:picMkLst>
        </pc:picChg>
        <pc:picChg chg="add del mod">
          <ac:chgData name="Wenkai Li" userId="2183a094473d0c84" providerId="LiveId" clId="{D31BD8CF-AFDF-4E22-971A-38ACE4516242}" dt="2020-04-24T13:10:16.493" v="1701"/>
          <ac:picMkLst>
            <pc:docMk/>
            <pc:sldMk cId="1790742801" sldId="266"/>
            <ac:picMk id="10" creationId="{1F37E6BF-DFC4-4DC7-A70D-5248197AD749}"/>
          </ac:picMkLst>
        </pc:picChg>
        <pc:picChg chg="add mod">
          <ac:chgData name="Wenkai Li" userId="2183a094473d0c84" providerId="LiveId" clId="{D31BD8CF-AFDF-4E22-971A-38ACE4516242}" dt="2020-04-24T13:10:16.493" v="1701"/>
          <ac:picMkLst>
            <pc:docMk/>
            <pc:sldMk cId="1790742801" sldId="266"/>
            <ac:picMk id="11" creationId="{D7642CBC-2DD2-43AB-9E84-F523D4612943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3:11:03.310" v="1703"/>
        <pc:sldMkLst>
          <pc:docMk/>
          <pc:sldMk cId="2926221758" sldId="267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926221758" sldId="267"/>
            <ac:spMk id="4" creationId="{B9FF99BD-075F-4761-A995-6FC574BD25EA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926221758" sldId="267"/>
            <ac:spMk id="5" creationId="{A7B21A54-9BA3-4EA9-B460-5A829ADD9051}"/>
          </ac:spMkLst>
        </pc:spChg>
        <pc:spChg chg="add del">
          <ac:chgData name="Wenkai Li" userId="2183a094473d0c84" providerId="LiveId" clId="{D31BD8CF-AFDF-4E22-971A-38ACE4516242}" dt="2020-04-23T12:11:29.681" v="316" actId="26606"/>
          <ac:spMkLst>
            <pc:docMk/>
            <pc:sldMk cId="2926221758" sldId="267"/>
            <ac:spMk id="7" creationId="{6FF0F0B8-5B06-4174-9742-1FD7ABE712A7}"/>
          </ac:spMkLst>
        </pc:spChg>
        <pc:spChg chg="add">
          <ac:chgData name="Wenkai Li" userId="2183a094473d0c84" providerId="LiveId" clId="{D31BD8CF-AFDF-4E22-971A-38ACE4516242}" dt="2020-04-24T07:03:44.914" v="1391"/>
          <ac:spMkLst>
            <pc:docMk/>
            <pc:sldMk cId="2926221758" sldId="267"/>
            <ac:spMk id="8" creationId="{1C4AC687-3FCB-4B52-A36D-2E0D0E653316}"/>
          </ac:spMkLst>
        </pc:spChg>
        <pc:spChg chg="add del">
          <ac:chgData name="Wenkai Li" userId="2183a094473d0c84" providerId="LiveId" clId="{D31BD8CF-AFDF-4E22-971A-38ACE4516242}" dt="2020-04-23T12:11:32.698" v="318" actId="26606"/>
          <ac:spMkLst>
            <pc:docMk/>
            <pc:sldMk cId="2926221758" sldId="267"/>
            <ac:spMk id="9" creationId="{CDAEFB19-78B1-4412-8791-DEBC3BFF0E68}"/>
          </ac:spMkLst>
        </pc:spChg>
        <pc:spChg chg="add del">
          <ac:chgData name="Wenkai Li" userId="2183a094473d0c84" providerId="LiveId" clId="{D31BD8CF-AFDF-4E22-971A-38ACE4516242}" dt="2020-04-23T12:11:32.698" v="318" actId="26606"/>
          <ac:spMkLst>
            <pc:docMk/>
            <pc:sldMk cId="2926221758" sldId="267"/>
            <ac:spMk id="10" creationId="{7E3E5F56-04AC-48F6-B30E-D9C4C17816F6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926221758" sldId="267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1:54.259" v="1371" actId="1076"/>
          <ac:picMkLst>
            <pc:docMk/>
            <pc:sldMk cId="2926221758" sldId="267"/>
            <ac:picMk id="2" creationId="{E5292FEB-FE0C-4097-BE5A-1CE4B24EFA87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926221758" sldId="267"/>
            <ac:picMk id="3" creationId="{8FF3E06C-43AF-41BE-BD4B-ED09D413E7CE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2926221758" sldId="267"/>
            <ac:picMk id="3" creationId="{A4E77C04-DCAB-4094-A041-8AC7B06E34EA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926221758" sldId="267"/>
            <ac:picMk id="6" creationId="{F908C135-C840-42A5-BC3B-5AB02EE9DC1B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926221758" sldId="267"/>
            <ac:picMk id="7" creationId="{AFE85B82-B1CB-4F36-8F10-4DAA92DE8ADD}"/>
          </ac:picMkLst>
        </pc:picChg>
        <pc:picChg chg="add del mod">
          <ac:chgData name="Wenkai Li" userId="2183a094473d0c84" providerId="LiveId" clId="{D31BD8CF-AFDF-4E22-971A-38ACE4516242}" dt="2020-04-24T13:10:40.108" v="1702"/>
          <ac:picMkLst>
            <pc:docMk/>
            <pc:sldMk cId="2926221758" sldId="267"/>
            <ac:picMk id="9" creationId="{1E0691FB-59F4-43E5-AAD5-847EF00367E8}"/>
          </ac:picMkLst>
        </pc:picChg>
        <pc:picChg chg="add del mod">
          <ac:chgData name="Wenkai Li" userId="2183a094473d0c84" providerId="LiveId" clId="{D31BD8CF-AFDF-4E22-971A-38ACE4516242}" dt="2020-04-24T13:11:03.310" v="1703"/>
          <ac:picMkLst>
            <pc:docMk/>
            <pc:sldMk cId="2926221758" sldId="267"/>
            <ac:picMk id="10" creationId="{37E31C56-EC15-4059-9493-C920FA2A7F38}"/>
          </ac:picMkLst>
        </pc:picChg>
        <pc:picChg chg="add mod">
          <ac:chgData name="Wenkai Li" userId="2183a094473d0c84" providerId="LiveId" clId="{D31BD8CF-AFDF-4E22-971A-38ACE4516242}" dt="2020-04-24T13:11:03.310" v="1703"/>
          <ac:picMkLst>
            <pc:docMk/>
            <pc:sldMk cId="2926221758" sldId="267"/>
            <ac:picMk id="12" creationId="{DFE13A8B-019A-4D0E-8E5E-F8F19F11675F}"/>
          </ac:picMkLst>
        </pc:picChg>
        <pc:picChg chg="add mod">
          <ac:chgData name="Wenkai Li" userId="2183a094473d0c84" providerId="LiveId" clId="{D31BD8CF-AFDF-4E22-971A-38ACE4516242}" dt="2020-04-24T07:08:36.333" v="1421" actId="14100"/>
          <ac:picMkLst>
            <pc:docMk/>
            <pc:sldMk cId="2926221758" sldId="267"/>
            <ac:picMk id="8194" creationId="{6B7247DA-6560-46EA-99AF-A0A06A260624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7:25.952" v="1675"/>
        <pc:sldMkLst>
          <pc:docMk/>
          <pc:sldMk cId="1420897123" sldId="268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20897123" sldId="268"/>
            <ac:spMk id="7" creationId="{B9FF99BD-075F-4761-A995-6FC574BD25EA}"/>
          </ac:spMkLst>
        </pc:spChg>
        <pc:spChg chg="add">
          <ac:chgData name="Wenkai Li" userId="2183a094473d0c84" providerId="LiveId" clId="{D31BD8CF-AFDF-4E22-971A-38ACE4516242}" dt="2020-04-24T07:03:43.965" v="1390"/>
          <ac:spMkLst>
            <pc:docMk/>
            <pc:sldMk cId="1420897123" sldId="268"/>
            <ac:spMk id="8" creationId="{08E88AF6-7E50-4040-906A-7F52D6924046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20897123" sldId="268"/>
            <ac:spMk id="9" creationId="{A7B21A54-9BA3-4EA9-B460-5A829ADD9051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20897123" sldId="268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8:45.403" v="1422" actId="1076"/>
          <ac:picMkLst>
            <pc:docMk/>
            <pc:sldMk cId="1420897123" sldId="268"/>
            <ac:picMk id="2" creationId="{4DB9C6E1-6E39-48B8-AB4D-0FF9579C744B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420897123" sldId="268"/>
            <ac:picMk id="3" creationId="{39C06A3C-422C-4E91-B903-F7C3DA0BBE4B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20897123" sldId="268"/>
            <ac:picMk id="3" creationId="{40071509-816D-471B-9941-73E28D2BE9EA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20897123" sldId="268"/>
            <ac:picMk id="4" creationId="{0BB7B801-CCED-482B-AECB-48F80F949186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20897123" sldId="268"/>
            <ac:picMk id="5" creationId="{A671DC64-459F-4B6B-A8A7-A09AE1365987}"/>
          </ac:picMkLst>
        </pc:picChg>
        <pc:picChg chg="add mod">
          <ac:chgData name="Wenkai Li" userId="2183a094473d0c84" providerId="LiveId" clId="{D31BD8CF-AFDF-4E22-971A-38ACE4516242}" dt="2020-04-24T12:47:25.952" v="1675"/>
          <ac:picMkLst>
            <pc:docMk/>
            <pc:sldMk cId="1420897123" sldId="268"/>
            <ac:picMk id="6" creationId="{48155A0C-2550-45A1-B051-D82D7B47EEC6}"/>
          </ac:picMkLst>
        </pc:picChg>
        <pc:picChg chg="add mod">
          <ac:chgData name="Wenkai Li" userId="2183a094473d0c84" providerId="LiveId" clId="{D31BD8CF-AFDF-4E22-971A-38ACE4516242}" dt="2020-04-24T07:05:53.304" v="1411" actId="1076"/>
          <ac:picMkLst>
            <pc:docMk/>
            <pc:sldMk cId="1420897123" sldId="268"/>
            <ac:picMk id="10242" creationId="{A3E2C42F-C37D-449A-BA3B-62B76566DEA1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7:41.857" v="1676"/>
        <pc:sldMkLst>
          <pc:docMk/>
          <pc:sldMk cId="1286483464" sldId="269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6483464" sldId="269"/>
            <ac:spMk id="7" creationId="{B9FF99BD-075F-4761-A995-6FC574BD25EA}"/>
          </ac:spMkLst>
        </pc:spChg>
        <pc:spChg chg="add">
          <ac:chgData name="Wenkai Li" userId="2183a094473d0c84" providerId="LiveId" clId="{D31BD8CF-AFDF-4E22-971A-38ACE4516242}" dt="2020-04-24T07:03:42.491" v="1389"/>
          <ac:spMkLst>
            <pc:docMk/>
            <pc:sldMk cId="1286483464" sldId="269"/>
            <ac:spMk id="8" creationId="{FB101DA7-0CF7-4627-AE43-0F6477D91404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6483464" sldId="269"/>
            <ac:spMk id="9" creationId="{A7B21A54-9BA3-4EA9-B460-5A829ADD9051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6483464" sldId="269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7:01.518" v="1419" actId="1076"/>
          <ac:picMkLst>
            <pc:docMk/>
            <pc:sldMk cId="1286483464" sldId="269"/>
            <ac:picMk id="2" creationId="{158AA708-1E57-49F7-9F59-C7A9513033CD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286483464" sldId="269"/>
            <ac:picMk id="3" creationId="{9965B73C-E9E1-4313-AA14-0CE677E820A4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286483464" sldId="269"/>
            <ac:picMk id="3" creationId="{F7CA03DB-5058-46CC-AF5A-42D1982E3CBC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286483464" sldId="269"/>
            <ac:picMk id="4" creationId="{DC176F5E-CEB9-4569-A352-58C177B0ACA1}"/>
          </ac:picMkLst>
        </pc:picChg>
        <pc:picChg chg="add mod">
          <ac:chgData name="Wenkai Li" userId="2183a094473d0c84" providerId="LiveId" clId="{D31BD8CF-AFDF-4E22-971A-38ACE4516242}" dt="2020-04-24T12:47:41.857" v="1676"/>
          <ac:picMkLst>
            <pc:docMk/>
            <pc:sldMk cId="1286483464" sldId="269"/>
            <ac:picMk id="5" creationId="{E11EF29D-B0C4-49C9-B2EA-624509982639}"/>
          </ac:picMkLst>
        </pc:picChg>
        <pc:picChg chg="add mod">
          <ac:chgData name="Wenkai Li" userId="2183a094473d0c84" providerId="LiveId" clId="{D31BD8CF-AFDF-4E22-971A-38ACE4516242}" dt="2020-04-24T07:06:54.667" v="1418" actId="14100"/>
          <ac:picMkLst>
            <pc:docMk/>
            <pc:sldMk cId="1286483464" sldId="269"/>
            <ac:picMk id="11266" creationId="{B8FEDC53-3654-4848-988C-822A2516F970}"/>
          </ac:picMkLst>
        </pc:picChg>
      </pc:sldChg>
      <pc:sldChg chg="add del">
        <pc:chgData name="Wenkai Li" userId="2183a094473d0c84" providerId="LiveId" clId="{D31BD8CF-AFDF-4E22-971A-38ACE4516242}" dt="2020-04-23T13:19:07.175" v="957" actId="2696"/>
        <pc:sldMkLst>
          <pc:docMk/>
          <pc:sldMk cId="4279407865" sldId="270"/>
        </pc:sldMkLst>
      </pc:sldChg>
      <pc:sldChg chg="addSp delSp modSp add mod ord modTransition setBg modAnim delDesignElem">
        <pc:chgData name="Wenkai Li" userId="2183a094473d0c84" providerId="LiveId" clId="{D31BD8CF-AFDF-4E22-971A-38ACE4516242}" dt="2020-04-24T12:37:24.881" v="1656"/>
        <pc:sldMkLst>
          <pc:docMk/>
          <pc:sldMk cId="769610382" sldId="271"/>
        </pc:sldMkLst>
        <pc:spChg chg="del">
          <ac:chgData name="Wenkai Li" userId="2183a094473d0c84" providerId="LiveId" clId="{D31BD8CF-AFDF-4E22-971A-38ACE4516242}" dt="2020-04-23T11:43:18.474" v="93" actId="478"/>
          <ac:spMkLst>
            <pc:docMk/>
            <pc:sldMk cId="769610382" sldId="271"/>
            <ac:spMk id="2" creationId="{7239F30F-C13C-4D3C-8D4C-FCF537FCE421}"/>
          </ac:spMkLst>
        </pc:spChg>
        <pc:spChg chg="del">
          <ac:chgData name="Wenkai Li" userId="2183a094473d0c84" providerId="LiveId" clId="{D31BD8CF-AFDF-4E22-971A-38ACE4516242}" dt="2020-04-23T11:43:17.128" v="92" actId="478"/>
          <ac:spMkLst>
            <pc:docMk/>
            <pc:sldMk cId="769610382" sldId="271"/>
            <ac:spMk id="3" creationId="{95070B0E-FCDE-4A70-966C-BF9B3A27BB0C}"/>
          </ac:spMkLst>
        </pc:spChg>
        <pc:spChg chg="add mod">
          <ac:chgData name="Wenkai Li" userId="2183a094473d0c84" providerId="LiveId" clId="{D31BD8CF-AFDF-4E22-971A-38ACE4516242}" dt="2020-04-24T07:41:01.101" v="1579" actId="20577"/>
          <ac:spMkLst>
            <pc:docMk/>
            <pc:sldMk cId="769610382" sldId="271"/>
            <ac:spMk id="4" creationId="{95C27FEC-EEB5-4E2E-B137-C8C13918A4C7}"/>
          </ac:spMkLst>
        </pc:spChg>
        <pc:spChg chg="add del">
          <ac:chgData name="Wenkai Li" userId="2183a094473d0c84" providerId="LiveId" clId="{D31BD8CF-AFDF-4E22-971A-38ACE4516242}" dt="2020-04-23T11:54:57.111" v="191" actId="26606"/>
          <ac:spMkLst>
            <pc:docMk/>
            <pc:sldMk cId="769610382" sldId="271"/>
            <ac:spMk id="9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1:54:57.111" v="191" actId="26606"/>
          <ac:spMkLst>
            <pc:docMk/>
            <pc:sldMk cId="769610382" sldId="271"/>
            <ac:spMk id="11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1:54:57.111" v="191" actId="26606"/>
          <ac:spMkLst>
            <pc:docMk/>
            <pc:sldMk cId="769610382" sldId="271"/>
            <ac:spMk id="13" creationId="{E513936D-D1EB-4E42-A97F-942BA1F3DFA7}"/>
          </ac:spMkLst>
        </pc:spChg>
        <pc:spChg chg="add del">
          <ac:chgData name="Wenkai Li" userId="2183a094473d0c84" providerId="LiveId" clId="{D31BD8CF-AFDF-4E22-971A-38ACE4516242}" dt="2020-04-23T11:54:55.472" v="188" actId="26606"/>
          <ac:spMkLst>
            <pc:docMk/>
            <pc:sldMk cId="769610382" sldId="271"/>
            <ac:spMk id="18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1:54:55.472" v="188" actId="26606"/>
          <ac:spMkLst>
            <pc:docMk/>
            <pc:sldMk cId="769610382" sldId="271"/>
            <ac:spMk id="20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1:54:55.472" v="188" actId="26606"/>
          <ac:spMkLst>
            <pc:docMk/>
            <pc:sldMk cId="769610382" sldId="271"/>
            <ac:spMk id="22" creationId="{E513936D-D1EB-4E42-A97F-942BA1F3DFA7}"/>
          </ac:spMkLst>
        </pc:spChg>
        <pc:spChg chg="add del">
          <ac:chgData name="Wenkai Li" userId="2183a094473d0c84" providerId="LiveId" clId="{D31BD8CF-AFDF-4E22-971A-38ACE4516242}" dt="2020-04-23T11:54:57.111" v="190" actId="26606"/>
          <ac:spMkLst>
            <pc:docMk/>
            <pc:sldMk cId="769610382" sldId="271"/>
            <ac:spMk id="24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1:54:57.111" v="190" actId="26606"/>
          <ac:spMkLst>
            <pc:docMk/>
            <pc:sldMk cId="769610382" sldId="271"/>
            <ac:spMk id="25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1:54:57.111" v="190" actId="26606"/>
          <ac:spMkLst>
            <pc:docMk/>
            <pc:sldMk cId="769610382" sldId="271"/>
            <ac:spMk id="26" creationId="{E513936D-D1EB-4E42-A97F-942BA1F3DFA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69610382" sldId="271"/>
            <ac:spMk id="28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69610382" sldId="271"/>
            <ac:spMk id="29" creationId="{207CB456-8849-413C-8210-B663779A32E0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69610382" sldId="271"/>
            <ac:spMk id="30" creationId="{E513936D-D1EB-4E42-A97F-942BA1F3DFA7}"/>
          </ac:spMkLst>
        </pc:sp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769610382" sldId="271"/>
            <ac:picMk id="2" creationId="{0C9B3E0D-F65D-4602-B504-28040632C555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769610382" sldId="271"/>
            <ac:picMk id="3" creationId="{EF207782-3C76-4531-997F-A72E4D7A055D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769610382" sldId="271"/>
            <ac:picMk id="5" creationId="{1C31F768-1573-4E4B-A97C-D1B6A1A3ADCA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769610382" sldId="271"/>
            <ac:picMk id="5" creationId="{B831A2A3-6B04-4AD7-B423-7402B82CAC8D}"/>
          </ac:picMkLst>
        </pc:picChg>
        <pc:picChg chg="add mod">
          <ac:chgData name="Wenkai Li" userId="2183a094473d0c84" providerId="LiveId" clId="{D31BD8CF-AFDF-4E22-971A-38ACE4516242}" dt="2020-04-24T12:37:24.881" v="1656"/>
          <ac:picMkLst>
            <pc:docMk/>
            <pc:sldMk cId="769610382" sldId="271"/>
            <ac:picMk id="6" creationId="{F4F2988F-6326-431F-9E6A-BEF3B52157A1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769610382" sldId="271"/>
            <ac:picMk id="6" creationId="{FC10783E-0624-4839-A0B2-4966B0878EBD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769610382" sldId="271"/>
            <ac:picMk id="7" creationId="{C1B4B29B-BFC4-4CD6-AEF6-C7D3B4190FEA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4:21.135" v="1671"/>
        <pc:sldMkLst>
          <pc:docMk/>
          <pc:sldMk cId="1663915699" sldId="272"/>
        </pc:sldMkLst>
        <pc:spChg chg="mod">
          <ac:chgData name="Wenkai Li" userId="2183a094473d0c84" providerId="LiveId" clId="{D31BD8CF-AFDF-4E22-971A-38ACE4516242}" dt="2020-04-24T07:41:07.449" v="1580" actId="20577"/>
          <ac:spMkLst>
            <pc:docMk/>
            <pc:sldMk cId="1663915699" sldId="272"/>
            <ac:spMk id="4" creationId="{95C27FEC-EEB5-4E2E-B137-C8C13918A4C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663915699" sldId="272"/>
            <ac:spMk id="9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663915699" sldId="272"/>
            <ac:spMk id="11" creationId="{207CB456-8849-413C-8210-B663779A32E0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663915699" sldId="272"/>
            <ac:spMk id="13" creationId="{E513936D-D1EB-4E42-A97F-942BA1F3DFA7}"/>
          </ac:spMkLst>
        </pc:spChg>
        <pc:spChg chg="del">
          <ac:chgData name="Wenkai Li" userId="2183a094473d0c84" providerId="LiveId" clId="{D31BD8CF-AFDF-4E22-971A-38ACE4516242}" dt="2020-04-23T11:59:14.052" v="256"/>
          <ac:spMkLst>
            <pc:docMk/>
            <pc:sldMk cId="1663915699" sldId="272"/>
            <ac:spMk id="28" creationId="{D8386171-E87D-46AB-8718-4CE2A88748BD}"/>
          </ac:spMkLst>
        </pc:spChg>
        <pc:spChg chg="del">
          <ac:chgData name="Wenkai Li" userId="2183a094473d0c84" providerId="LiveId" clId="{D31BD8CF-AFDF-4E22-971A-38ACE4516242}" dt="2020-04-23T11:59:14.052" v="256"/>
          <ac:spMkLst>
            <pc:docMk/>
            <pc:sldMk cId="1663915699" sldId="272"/>
            <ac:spMk id="29" creationId="{207CB456-8849-413C-8210-B663779A32E0}"/>
          </ac:spMkLst>
        </pc:spChg>
        <pc:spChg chg="del">
          <ac:chgData name="Wenkai Li" userId="2183a094473d0c84" providerId="LiveId" clId="{D31BD8CF-AFDF-4E22-971A-38ACE4516242}" dt="2020-04-23T11:59:14.052" v="256"/>
          <ac:spMkLst>
            <pc:docMk/>
            <pc:sldMk cId="1663915699" sldId="272"/>
            <ac:spMk id="30" creationId="{E513936D-D1EB-4E42-A97F-942BA1F3DFA7}"/>
          </ac:spMkLst>
        </pc:sp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663915699" sldId="272"/>
            <ac:picMk id="2" creationId="{5FF781C4-B48E-4113-8710-7299461CB2DC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663915699" sldId="272"/>
            <ac:picMk id="2" creationId="{C94567CD-CC3A-4929-BCC8-A19E2E634415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663915699" sldId="272"/>
            <ac:picMk id="3" creationId="{370CE0B6-6176-4A1E-B86E-69E0BBCF8908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663915699" sldId="272"/>
            <ac:picMk id="5" creationId="{61620A61-0371-4EF0-ADEC-DAB6634E5588}"/>
          </ac:picMkLst>
        </pc:picChg>
        <pc:picChg chg="add del mod">
          <ac:chgData name="Wenkai Li" userId="2183a094473d0c84" providerId="LiveId" clId="{D31BD8CF-AFDF-4E22-971A-38ACE4516242}" dt="2020-04-24T12:44:21.135" v="1671"/>
          <ac:picMkLst>
            <pc:docMk/>
            <pc:sldMk cId="1663915699" sldId="272"/>
            <ac:picMk id="6" creationId="{67907749-364C-425A-9652-49CEC749812D}"/>
          </ac:picMkLst>
        </pc:picChg>
        <pc:picChg chg="add mod">
          <ac:chgData name="Wenkai Li" userId="2183a094473d0c84" providerId="LiveId" clId="{D31BD8CF-AFDF-4E22-971A-38ACE4516242}" dt="2020-04-24T12:44:21.135" v="1671"/>
          <ac:picMkLst>
            <pc:docMk/>
            <pc:sldMk cId="1663915699" sldId="272"/>
            <ac:picMk id="7" creationId="{A323731D-AB0F-48D9-AF88-3A8458619C8D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7:59.515" v="1677"/>
        <pc:sldMkLst>
          <pc:docMk/>
          <pc:sldMk cId="1150814999" sldId="273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150814999" sldId="273"/>
            <ac:spMk id="7" creationId="{B9FF99BD-075F-4761-A995-6FC574BD25EA}"/>
          </ac:spMkLst>
        </pc:spChg>
        <pc:spChg chg="add mod">
          <ac:chgData name="Wenkai Li" userId="2183a094473d0c84" providerId="LiveId" clId="{D31BD8CF-AFDF-4E22-971A-38ACE4516242}" dt="2020-04-24T07:03:28.500" v="1384" actId="1076"/>
          <ac:spMkLst>
            <pc:docMk/>
            <pc:sldMk cId="1150814999" sldId="273"/>
            <ac:spMk id="8" creationId="{CC2A9DF4-2006-439E-9CB3-ACED0248F4C8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150814999" sldId="273"/>
            <ac:spMk id="9" creationId="{A7B21A54-9BA3-4EA9-B460-5A829ADD9051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150814999" sldId="273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9:04.083" v="1423" actId="1076"/>
          <ac:picMkLst>
            <pc:docMk/>
            <pc:sldMk cId="1150814999" sldId="273"/>
            <ac:picMk id="2" creationId="{8798CD1A-80C8-4825-9361-1CEB12FBC90F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150814999" sldId="273"/>
            <ac:picMk id="3" creationId="{3042B178-B4E3-4155-922B-43F92226EF85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150814999" sldId="273"/>
            <ac:picMk id="3" creationId="{C6919A5B-FC73-4186-8533-EC3B0105BA9D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150814999" sldId="273"/>
            <ac:picMk id="4" creationId="{49AE31B3-AB52-4206-9558-DE26F5C07997}"/>
          </ac:picMkLst>
        </pc:picChg>
        <pc:picChg chg="add mod">
          <ac:chgData name="Wenkai Li" userId="2183a094473d0c84" providerId="LiveId" clId="{D31BD8CF-AFDF-4E22-971A-38ACE4516242}" dt="2020-04-24T12:47:59.515" v="1677"/>
          <ac:picMkLst>
            <pc:docMk/>
            <pc:sldMk cId="1150814999" sldId="273"/>
            <ac:picMk id="5" creationId="{BAC9F7BC-E7A9-4AA8-B5FD-6EA463CEFDE4}"/>
          </ac:picMkLst>
        </pc:picChg>
        <pc:picChg chg="add mod">
          <ac:chgData name="Wenkai Li" userId="2183a094473d0c84" providerId="LiveId" clId="{D31BD8CF-AFDF-4E22-971A-38ACE4516242}" dt="2020-04-24T07:03:30.953" v="1385" actId="14100"/>
          <ac:picMkLst>
            <pc:docMk/>
            <pc:sldMk cId="1150814999" sldId="273"/>
            <ac:picMk id="5122" creationId="{55F46B07-915B-402C-9D43-5AD07C4A253D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8:15.368" v="1678"/>
        <pc:sldMkLst>
          <pc:docMk/>
          <pc:sldMk cId="3869657171" sldId="274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869657171" sldId="274"/>
            <ac:spMk id="7" creationId="{B9FF99BD-075F-4761-A995-6FC574BD25EA}"/>
          </ac:spMkLst>
        </pc:spChg>
        <pc:spChg chg="add">
          <ac:chgData name="Wenkai Li" userId="2183a094473d0c84" providerId="LiveId" clId="{D31BD8CF-AFDF-4E22-971A-38ACE4516242}" dt="2020-04-24T07:04:01.186" v="1392"/>
          <ac:spMkLst>
            <pc:docMk/>
            <pc:sldMk cId="3869657171" sldId="274"/>
            <ac:spMk id="8" creationId="{277014E8-F504-4527-9E87-27FFC09C13AB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869657171" sldId="274"/>
            <ac:spMk id="9" creationId="{A7B21A54-9BA3-4EA9-B460-5A829ADD9051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869657171" sldId="274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9:15.110" v="1425" actId="1076"/>
          <ac:picMkLst>
            <pc:docMk/>
            <pc:sldMk cId="3869657171" sldId="274"/>
            <ac:picMk id="2" creationId="{20D20C8D-0081-48B8-A8EE-A1E91F030B5F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3869657171" sldId="274"/>
            <ac:picMk id="3" creationId="{5CCADFA5-E8D5-4F4B-B0DC-D4F0E3702BBD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3869657171" sldId="274"/>
            <ac:picMk id="3" creationId="{DC2390CE-0D4A-46EA-9BB5-A3A723971AB6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3869657171" sldId="274"/>
            <ac:picMk id="4" creationId="{661107A4-AC89-4D44-A798-6D884FF0D563}"/>
          </ac:picMkLst>
        </pc:picChg>
        <pc:picChg chg="add mod">
          <ac:chgData name="Wenkai Li" userId="2183a094473d0c84" providerId="LiveId" clId="{D31BD8CF-AFDF-4E22-971A-38ACE4516242}" dt="2020-04-24T12:48:15.368" v="1678"/>
          <ac:picMkLst>
            <pc:docMk/>
            <pc:sldMk cId="3869657171" sldId="274"/>
            <ac:picMk id="5" creationId="{AB9B00FE-510F-4BF7-BE3E-B7CB1A365ADE}"/>
          </ac:picMkLst>
        </pc:picChg>
        <pc:picChg chg="add mod">
          <ac:chgData name="Wenkai Li" userId="2183a094473d0c84" providerId="LiveId" clId="{D31BD8CF-AFDF-4E22-971A-38ACE4516242}" dt="2020-04-24T07:04:17.197" v="1395" actId="1076"/>
          <ac:picMkLst>
            <pc:docMk/>
            <pc:sldMk cId="3869657171" sldId="274"/>
            <ac:picMk id="9218" creationId="{8C1E816A-EC0F-42AB-9B83-0D3639F3FBD6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48:47.787" v="1679"/>
        <pc:sldMkLst>
          <pc:docMk/>
          <pc:sldMk cId="1280762720" sldId="275"/>
        </pc:sldMkLst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0762720" sldId="275"/>
            <ac:spMk id="7" creationId="{B9FF99BD-075F-4761-A995-6FC574BD25EA}"/>
          </ac:spMkLst>
        </pc:spChg>
        <pc:spChg chg="add">
          <ac:chgData name="Wenkai Li" userId="2183a094473d0c84" providerId="LiveId" clId="{D31BD8CF-AFDF-4E22-971A-38ACE4516242}" dt="2020-04-24T07:03:40.818" v="1388"/>
          <ac:spMkLst>
            <pc:docMk/>
            <pc:sldMk cId="1280762720" sldId="275"/>
            <ac:spMk id="8" creationId="{0A244B83-6FDC-4838-8FF7-AF249868859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0762720" sldId="275"/>
            <ac:spMk id="9" creationId="{A7B21A54-9BA3-4EA9-B460-5A829ADD9051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280762720" sldId="275"/>
            <ac:spMk id="11" creationId="{6FA8F714-B9D8-488A-8CCA-E9948FF913A9}"/>
          </ac:spMkLst>
        </pc:spChg>
        <pc:picChg chg="add mod">
          <ac:chgData name="Wenkai Li" userId="2183a094473d0c84" providerId="LiveId" clId="{D31BD8CF-AFDF-4E22-971A-38ACE4516242}" dt="2020-04-24T07:09:23.913" v="1426" actId="1076"/>
          <ac:picMkLst>
            <pc:docMk/>
            <pc:sldMk cId="1280762720" sldId="275"/>
            <ac:picMk id="2" creationId="{2AC295AE-7A04-4D50-A3B0-BBB6A9EA3166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280762720" sldId="275"/>
            <ac:picMk id="3" creationId="{482CE9C6-39A3-4C35-ADD1-8A3F14BDA19E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280762720" sldId="275"/>
            <ac:picMk id="3" creationId="{B0B0DCC7-2041-43FA-AE22-7463AA5B47E1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280762720" sldId="275"/>
            <ac:picMk id="4" creationId="{65747112-6DC9-46D3-9433-D27476BC048C}"/>
          </ac:picMkLst>
        </pc:picChg>
        <pc:picChg chg="add mod">
          <ac:chgData name="Wenkai Li" userId="2183a094473d0c84" providerId="LiveId" clId="{D31BD8CF-AFDF-4E22-971A-38ACE4516242}" dt="2020-04-24T12:48:47.787" v="1679"/>
          <ac:picMkLst>
            <pc:docMk/>
            <pc:sldMk cId="1280762720" sldId="275"/>
            <ac:picMk id="5" creationId="{C2D207EE-7628-4E2E-B49B-2F5B679D0D8F}"/>
          </ac:picMkLst>
        </pc:picChg>
        <pc:picChg chg="add mod">
          <ac:chgData name="Wenkai Li" userId="2183a094473d0c84" providerId="LiveId" clId="{D31BD8CF-AFDF-4E22-971A-38ACE4516242}" dt="2020-04-24T07:05:02.515" v="1403" actId="1076"/>
          <ac:picMkLst>
            <pc:docMk/>
            <pc:sldMk cId="1280762720" sldId="275"/>
            <ac:picMk id="12290" creationId="{181362AE-D64F-4968-B27F-53BFF134925E}"/>
          </ac:picMkLst>
        </pc:picChg>
      </pc:sldChg>
      <pc:sldChg chg="addSp modSp add del">
        <pc:chgData name="Wenkai Li" userId="2183a094473d0c84" providerId="LiveId" clId="{D31BD8CF-AFDF-4E22-971A-38ACE4516242}" dt="2020-04-23T12:14:16.097" v="348" actId="2696"/>
        <pc:sldMkLst>
          <pc:docMk/>
          <pc:sldMk cId="1326613080" sldId="276"/>
        </pc:sldMkLst>
        <pc:spChg chg="add mod">
          <ac:chgData name="Wenkai Li" userId="2183a094473d0c84" providerId="LiveId" clId="{D31BD8CF-AFDF-4E22-971A-38ACE4516242}" dt="2020-04-23T12:13:52.375" v="343" actId="14100"/>
          <ac:spMkLst>
            <pc:docMk/>
            <pc:sldMk cId="1326613080" sldId="276"/>
            <ac:spMk id="2" creationId="{7189A1DB-A119-4E52-90E4-BCA50E189A3C}"/>
          </ac:spMkLst>
        </pc:spChg>
      </pc:sldChg>
      <pc:sldChg chg="addSp delSp modSp add mod modTransition setBg modAnim delDesignElem">
        <pc:chgData name="Wenkai Li" userId="2183a094473d0c84" providerId="LiveId" clId="{D31BD8CF-AFDF-4E22-971A-38ACE4516242}" dt="2020-04-24T12:50:17.334" v="1682"/>
        <pc:sldMkLst>
          <pc:docMk/>
          <pc:sldMk cId="1405674605" sldId="277"/>
        </pc:sldMkLst>
        <pc:spChg chg="add mod">
          <ac:chgData name="Wenkai Li" userId="2183a094473d0c84" providerId="LiveId" clId="{D31BD8CF-AFDF-4E22-971A-38ACE4516242}" dt="2020-04-23T12:35:52.401" v="479" actId="20577"/>
          <ac:spMkLst>
            <pc:docMk/>
            <pc:sldMk cId="1405674605" sldId="277"/>
            <ac:spMk id="2" creationId="{87E27C17-8B72-41A1-90C9-40F719BAA9E4}"/>
          </ac:spMkLst>
        </pc:spChg>
        <pc:spChg chg="add del">
          <ac:chgData name="Wenkai Li" userId="2183a094473d0c84" providerId="LiveId" clId="{D31BD8CF-AFDF-4E22-971A-38ACE4516242}" dt="2020-04-23T12:14:43.893" v="353" actId="26606"/>
          <ac:spMkLst>
            <pc:docMk/>
            <pc:sldMk cId="1405674605" sldId="277"/>
            <ac:spMk id="8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2:14:43.893" v="353" actId="26606"/>
          <ac:spMkLst>
            <pc:docMk/>
            <pc:sldMk cId="1405674605" sldId="277"/>
            <ac:spMk id="10" creationId="{1447903E-2B66-479D-959B-F2EBB2CC901F}"/>
          </ac:spMkLst>
        </pc:spChg>
        <pc:spChg chg="add del">
          <ac:chgData name="Wenkai Li" userId="2183a094473d0c84" providerId="LiveId" clId="{D31BD8CF-AFDF-4E22-971A-38ACE4516242}" dt="2020-04-23T12:14:49.476" v="355" actId="26606"/>
          <ac:spMkLst>
            <pc:docMk/>
            <pc:sldMk cId="1405674605" sldId="277"/>
            <ac:spMk id="12" creationId="{E8D41CF8-5232-42BC-8D05-AFEDE215398E}"/>
          </ac:spMkLst>
        </pc:spChg>
        <pc:spChg chg="add del">
          <ac:chgData name="Wenkai Li" userId="2183a094473d0c84" providerId="LiveId" clId="{D31BD8CF-AFDF-4E22-971A-38ACE4516242}" dt="2020-04-23T12:14:49.476" v="355" actId="26606"/>
          <ac:spMkLst>
            <pc:docMk/>
            <pc:sldMk cId="1405674605" sldId="277"/>
            <ac:spMk id="13" creationId="{49237091-E62C-4878-AA4C-0B9995ADB28F}"/>
          </ac:spMkLst>
        </pc:spChg>
        <pc:spChg chg="add del">
          <ac:chgData name="Wenkai Li" userId="2183a094473d0c84" providerId="LiveId" clId="{D31BD8CF-AFDF-4E22-971A-38ACE4516242}" dt="2020-04-23T12:14:52.326" v="357" actId="26606"/>
          <ac:spMkLst>
            <pc:docMk/>
            <pc:sldMk cId="1405674605" sldId="277"/>
            <ac:spMk id="15" creationId="{3A826B85-D58A-48FB-ABB8-881A5F8CC27B}"/>
          </ac:spMkLst>
        </pc:spChg>
        <pc:spChg chg="add del">
          <ac:chgData name="Wenkai Li" userId="2183a094473d0c84" providerId="LiveId" clId="{D31BD8CF-AFDF-4E22-971A-38ACE4516242}" dt="2020-04-23T12:14:52.326" v="357" actId="26606"/>
          <ac:spMkLst>
            <pc:docMk/>
            <pc:sldMk cId="1405674605" sldId="277"/>
            <ac:spMk id="16" creationId="{20B579A7-44A3-4863-B4F6-E1E3D667A58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05674605" sldId="277"/>
            <ac:spMk id="18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05674605" sldId="277"/>
            <ac:spMk id="19" creationId="{49237091-E62C-4878-AA4C-0B9995ADB28F}"/>
          </ac:spMkLst>
        </pc:spChg>
        <pc:picChg chg="add mod">
          <ac:chgData name="Wenkai Li" userId="2183a094473d0c84" providerId="LiveId" clId="{D31BD8CF-AFDF-4E22-971A-38ACE4516242}" dt="2020-04-23T12:16:55.112" v="387" actId="1076"/>
          <ac:picMkLst>
            <pc:docMk/>
            <pc:sldMk cId="1405674605" sldId="277"/>
            <ac:picMk id="3" creationId="{3D20B55D-0CE4-4E0A-8394-9394A7B67BCA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05674605" sldId="277"/>
            <ac:picMk id="4" creationId="{1B8A7C29-C99F-47A4-843C-C20BF54C598A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05674605" sldId="277"/>
            <ac:picMk id="4" creationId="{443EA642-53C8-46AE-944A-CFE62CB728BF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05674605" sldId="277"/>
            <ac:picMk id="5" creationId="{EBF2DE3C-2CBC-4F73-80D7-1407F6EF5F5F}"/>
          </ac:picMkLst>
        </pc:picChg>
        <pc:picChg chg="add del mod">
          <ac:chgData name="Wenkai Li" userId="2183a094473d0c84" providerId="LiveId" clId="{D31BD8CF-AFDF-4E22-971A-38ACE4516242}" dt="2020-04-24T12:50:17.334" v="1682"/>
          <ac:picMkLst>
            <pc:docMk/>
            <pc:sldMk cId="1405674605" sldId="277"/>
            <ac:picMk id="6" creationId="{285FC32E-3A80-415A-AF9A-4D8D33FE476C}"/>
          </ac:picMkLst>
        </pc:picChg>
        <pc:picChg chg="add mod">
          <ac:chgData name="Wenkai Li" userId="2183a094473d0c84" providerId="LiveId" clId="{D31BD8CF-AFDF-4E22-971A-38ACE4516242}" dt="2020-04-24T12:50:17.334" v="1682"/>
          <ac:picMkLst>
            <pc:docMk/>
            <pc:sldMk cId="1405674605" sldId="277"/>
            <ac:picMk id="7" creationId="{087E986E-DDB0-4230-99F2-2778C88E6A6D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51:29.775" v="1684"/>
        <pc:sldMkLst>
          <pc:docMk/>
          <pc:sldMk cId="581712136" sldId="278"/>
        </pc:sldMkLst>
        <pc:spChg chg="add mod">
          <ac:chgData name="Wenkai Li" userId="2183a094473d0c84" providerId="LiveId" clId="{D31BD8CF-AFDF-4E22-971A-38ACE4516242}" dt="2020-04-23T13:22:30.189" v="963" actId="255"/>
          <ac:spMkLst>
            <pc:docMk/>
            <pc:sldMk cId="581712136" sldId="278"/>
            <ac:spMk id="2" creationId="{9CB62AF9-C7BB-4484-8808-E1B3A01C1C05}"/>
          </ac:spMkLst>
        </pc:spChg>
        <pc:spChg chg="add del">
          <ac:chgData name="Wenkai Li" userId="2183a094473d0c84" providerId="LiveId" clId="{D31BD8CF-AFDF-4E22-971A-38ACE4516242}" dt="2020-04-23T12:15:54.411" v="372" actId="26606"/>
          <ac:spMkLst>
            <pc:docMk/>
            <pc:sldMk cId="581712136" sldId="278"/>
            <ac:spMk id="8" creationId="{E8D41CF8-5232-42BC-8D05-AFEDE215398E}"/>
          </ac:spMkLst>
        </pc:spChg>
        <pc:spChg chg="add del">
          <ac:chgData name="Wenkai Li" userId="2183a094473d0c84" providerId="LiveId" clId="{D31BD8CF-AFDF-4E22-971A-38ACE4516242}" dt="2020-04-23T12:15:54.411" v="372" actId="26606"/>
          <ac:spMkLst>
            <pc:docMk/>
            <pc:sldMk cId="581712136" sldId="278"/>
            <ac:spMk id="10" creationId="{49237091-E62C-4878-AA4C-0B9995ADB28F}"/>
          </ac:spMkLst>
        </pc:spChg>
        <pc:spChg chg="add del">
          <ac:chgData name="Wenkai Li" userId="2183a094473d0c84" providerId="LiveId" clId="{D31BD8CF-AFDF-4E22-971A-38ACE4516242}" dt="2020-04-23T12:15:52.739" v="367" actId="26606"/>
          <ac:spMkLst>
            <pc:docMk/>
            <pc:sldMk cId="581712136" sldId="278"/>
            <ac:spMk id="15" creationId="{16C5FA50-8D52-4617-AF91-5C7B1C8352F1}"/>
          </ac:spMkLst>
        </pc:spChg>
        <pc:spChg chg="add del">
          <ac:chgData name="Wenkai Li" userId="2183a094473d0c84" providerId="LiveId" clId="{D31BD8CF-AFDF-4E22-971A-38ACE4516242}" dt="2020-04-23T12:15:52.739" v="367" actId="26606"/>
          <ac:spMkLst>
            <pc:docMk/>
            <pc:sldMk cId="581712136" sldId="278"/>
            <ac:spMk id="17" creationId="{E223798C-12AD-4B0C-A50C-D676347D67CF}"/>
          </ac:spMkLst>
        </pc:spChg>
        <pc:spChg chg="add del">
          <ac:chgData name="Wenkai Li" userId="2183a094473d0c84" providerId="LiveId" clId="{D31BD8CF-AFDF-4E22-971A-38ACE4516242}" dt="2020-04-23T12:15:53.495" v="369" actId="26606"/>
          <ac:spMkLst>
            <pc:docMk/>
            <pc:sldMk cId="581712136" sldId="278"/>
            <ac:spMk id="19" creationId="{E8D41CF8-5232-42BC-8D05-AFEDE215398E}"/>
          </ac:spMkLst>
        </pc:spChg>
        <pc:spChg chg="add del">
          <ac:chgData name="Wenkai Li" userId="2183a094473d0c84" providerId="LiveId" clId="{D31BD8CF-AFDF-4E22-971A-38ACE4516242}" dt="2020-04-23T12:15:53.495" v="369" actId="26606"/>
          <ac:spMkLst>
            <pc:docMk/>
            <pc:sldMk cId="581712136" sldId="278"/>
            <ac:spMk id="20" creationId="{49237091-E62C-4878-AA4C-0B9995ADB28F}"/>
          </ac:spMkLst>
        </pc:spChg>
        <pc:spChg chg="add del">
          <ac:chgData name="Wenkai Li" userId="2183a094473d0c84" providerId="LiveId" clId="{D31BD8CF-AFDF-4E22-971A-38ACE4516242}" dt="2020-04-23T12:15:54.411" v="371" actId="26606"/>
          <ac:spMkLst>
            <pc:docMk/>
            <pc:sldMk cId="581712136" sldId="278"/>
            <ac:spMk id="22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2:15:54.411" v="371" actId="26606"/>
          <ac:spMkLst>
            <pc:docMk/>
            <pc:sldMk cId="581712136" sldId="278"/>
            <ac:spMk id="23" creationId="{1447903E-2B66-479D-959B-F2EBB2CC901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581712136" sldId="278"/>
            <ac:spMk id="25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581712136" sldId="278"/>
            <ac:spMk id="26" creationId="{49237091-E62C-4878-AA4C-0B9995ADB28F}"/>
          </ac:spMkLst>
        </pc:spChg>
        <pc:picChg chg="add mod">
          <ac:chgData name="Wenkai Li" userId="2183a094473d0c84" providerId="LiveId" clId="{D31BD8CF-AFDF-4E22-971A-38ACE4516242}" dt="2020-04-23T12:16:35.375" v="382" actId="1076"/>
          <ac:picMkLst>
            <pc:docMk/>
            <pc:sldMk cId="581712136" sldId="278"/>
            <ac:picMk id="3" creationId="{A1D876AB-C609-4418-9963-D62577E1C54A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581712136" sldId="278"/>
            <ac:picMk id="4" creationId="{02908365-8CAA-4453-8136-0460F1AD5FC3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581712136" sldId="278"/>
            <ac:picMk id="4" creationId="{60311AC5-EFA2-4804-89D4-1616621DBD84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581712136" sldId="278"/>
            <ac:picMk id="5" creationId="{DE6CD4EE-5101-402C-AA24-E940456AAD09}"/>
          </ac:picMkLst>
        </pc:picChg>
        <pc:picChg chg="add del mod">
          <ac:chgData name="Wenkai Li" userId="2183a094473d0c84" providerId="LiveId" clId="{D31BD8CF-AFDF-4E22-971A-38ACE4516242}" dt="2020-04-24T12:51:29.775" v="1684"/>
          <ac:picMkLst>
            <pc:docMk/>
            <pc:sldMk cId="581712136" sldId="278"/>
            <ac:picMk id="6" creationId="{DE096E91-2C90-4B5E-A8A6-11497ADDA804}"/>
          </ac:picMkLst>
        </pc:picChg>
        <pc:picChg chg="add mod">
          <ac:chgData name="Wenkai Li" userId="2183a094473d0c84" providerId="LiveId" clId="{D31BD8CF-AFDF-4E22-971A-38ACE4516242}" dt="2020-04-24T12:51:29.775" v="1684"/>
          <ac:picMkLst>
            <pc:docMk/>
            <pc:sldMk cId="581712136" sldId="278"/>
            <ac:picMk id="7" creationId="{331EA553-DA0C-4F80-9F26-E098ACDE6686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52:09.920" v="1685"/>
        <pc:sldMkLst>
          <pc:docMk/>
          <pc:sldMk cId="1472357156" sldId="279"/>
        </pc:sldMkLst>
        <pc:spChg chg="add mod">
          <ac:chgData name="Wenkai Li" userId="2183a094473d0c84" providerId="LiveId" clId="{D31BD8CF-AFDF-4E22-971A-38ACE4516242}" dt="2020-04-23T13:22:37.436" v="964" actId="255"/>
          <ac:spMkLst>
            <pc:docMk/>
            <pc:sldMk cId="1472357156" sldId="279"/>
            <ac:spMk id="2" creationId="{0EB789E4-E71A-4F29-863C-F22F1EC3DA3A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72357156" sldId="279"/>
            <ac:spMk id="8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72357156" sldId="279"/>
            <ac:spMk id="10" creationId="{49237091-E62C-4878-AA4C-0B9995ADB28F}"/>
          </ac:spMkLst>
        </pc:spChg>
        <pc:picChg chg="add mod">
          <ac:chgData name="Wenkai Li" userId="2183a094473d0c84" providerId="LiveId" clId="{D31BD8CF-AFDF-4E22-971A-38ACE4516242}" dt="2020-04-23T12:16:26.748" v="379" actId="1076"/>
          <ac:picMkLst>
            <pc:docMk/>
            <pc:sldMk cId="1472357156" sldId="279"/>
            <ac:picMk id="3" creationId="{25E92B22-F9C9-4A6B-8FDE-4DD243C52754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72357156" sldId="279"/>
            <ac:picMk id="4" creationId="{92773830-04EC-4D20-8B3E-790E98CBA764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72357156" sldId="279"/>
            <ac:picMk id="5" creationId="{EFB60668-50EE-4789-AC84-0E4B17430671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72357156" sldId="279"/>
            <ac:picMk id="22" creationId="{C649DC1F-DAD3-4FFE-9D8E-77AC7E9003BF}"/>
          </ac:picMkLst>
        </pc:picChg>
        <pc:picChg chg="add mod">
          <ac:chgData name="Wenkai Li" userId="2183a094473d0c84" providerId="LiveId" clId="{D31BD8CF-AFDF-4E22-971A-38ACE4516242}" dt="2020-04-24T12:52:09.920" v="1685"/>
          <ac:picMkLst>
            <pc:docMk/>
            <pc:sldMk cId="1472357156" sldId="279"/>
            <ac:picMk id="23" creationId="{A9811B86-B738-4178-B7A6-22D94967FE02}"/>
          </ac:picMkLst>
        </pc:picChg>
        <pc:cxnChg chg="add mod">
          <ac:chgData name="Wenkai Li" userId="2183a094473d0c84" providerId="LiveId" clId="{D31BD8CF-AFDF-4E22-971A-38ACE4516242}" dt="2020-04-24T07:22:10.011" v="1492" actId="208"/>
          <ac:cxnSpMkLst>
            <pc:docMk/>
            <pc:sldMk cId="1472357156" sldId="279"/>
            <ac:cxnSpMk id="6" creationId="{3E4D5348-1A18-49D7-8F67-E85608DCB32C}"/>
          </ac:cxnSpMkLst>
        </pc:cxnChg>
        <pc:cxnChg chg="add mod">
          <ac:chgData name="Wenkai Li" userId="2183a094473d0c84" providerId="LiveId" clId="{D31BD8CF-AFDF-4E22-971A-38ACE4516242}" dt="2020-04-24T07:22:15.987" v="1494" actId="208"/>
          <ac:cxnSpMkLst>
            <pc:docMk/>
            <pc:sldMk cId="1472357156" sldId="279"/>
            <ac:cxnSpMk id="9" creationId="{2276F5AE-43DB-4068-810D-0CA0B2CFCD88}"/>
          </ac:cxnSpMkLst>
        </pc:cxnChg>
        <pc:cxnChg chg="add mod">
          <ac:chgData name="Wenkai Li" userId="2183a094473d0c84" providerId="LiveId" clId="{D31BD8CF-AFDF-4E22-971A-38ACE4516242}" dt="2020-04-24T07:22:19.878" v="1496" actId="208"/>
          <ac:cxnSpMkLst>
            <pc:docMk/>
            <pc:sldMk cId="1472357156" sldId="279"/>
            <ac:cxnSpMk id="14" creationId="{580544AE-A4F0-44E3-A14A-BE55C7400DAE}"/>
          </ac:cxnSpMkLst>
        </pc:cxnChg>
        <pc:cxnChg chg="add mod">
          <ac:chgData name="Wenkai Li" userId="2183a094473d0c84" providerId="LiveId" clId="{D31BD8CF-AFDF-4E22-971A-38ACE4516242}" dt="2020-04-24T07:22:22.783" v="1498" actId="208"/>
          <ac:cxnSpMkLst>
            <pc:docMk/>
            <pc:sldMk cId="1472357156" sldId="279"/>
            <ac:cxnSpMk id="15" creationId="{C0AE652A-10C7-4FF1-8D37-AF2CF093BF88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52:34.922" v="1687"/>
        <pc:sldMkLst>
          <pc:docMk/>
          <pc:sldMk cId="2241907592" sldId="280"/>
        </pc:sldMkLst>
        <pc:spChg chg="add mod">
          <ac:chgData name="Wenkai Li" userId="2183a094473d0c84" providerId="LiveId" clId="{D31BD8CF-AFDF-4E22-971A-38ACE4516242}" dt="2020-04-24T07:40:00.040" v="1574" actId="20577"/>
          <ac:spMkLst>
            <pc:docMk/>
            <pc:sldMk cId="2241907592" sldId="280"/>
            <ac:spMk id="2" creationId="{D1C94822-A8EE-4F9E-8771-549BFFAE4475}"/>
          </ac:spMkLst>
        </pc:spChg>
        <pc:spChg chg="add del">
          <ac:chgData name="Wenkai Li" userId="2183a094473d0c84" providerId="LiveId" clId="{D31BD8CF-AFDF-4E22-971A-38ACE4516242}" dt="2020-04-23T12:37:05.045" v="488" actId="26606"/>
          <ac:spMkLst>
            <pc:docMk/>
            <pc:sldMk cId="2241907592" sldId="280"/>
            <ac:spMk id="7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2:37:05.045" v="488" actId="26606"/>
          <ac:spMkLst>
            <pc:docMk/>
            <pc:sldMk cId="2241907592" sldId="280"/>
            <ac:spMk id="9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2:37:05.045" v="488" actId="26606"/>
          <ac:spMkLst>
            <pc:docMk/>
            <pc:sldMk cId="2241907592" sldId="280"/>
            <ac:spMk id="11" creationId="{E513936D-D1EB-4E42-A97F-942BA1F3DFA7}"/>
          </ac:spMkLst>
        </pc:spChg>
        <pc:spChg chg="add del">
          <ac:chgData name="Wenkai Li" userId="2183a094473d0c84" providerId="LiveId" clId="{D31BD8CF-AFDF-4E22-971A-38ACE4516242}" dt="2020-04-23T12:37:05.030" v="487" actId="26606"/>
          <ac:spMkLst>
            <pc:docMk/>
            <pc:sldMk cId="2241907592" sldId="280"/>
            <ac:spMk id="16" creationId="{23962611-DFD5-4092-AAFD-559E3DFCE2C9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41907592" sldId="280"/>
            <ac:spMk id="20" creationId="{E513936D-D1EB-4E42-A97F-942BA1F3DFA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41907592" sldId="280"/>
            <ac:spMk id="21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41907592" sldId="280"/>
            <ac:spMk id="22" creationId="{207CB456-8849-413C-8210-B663779A32E0}"/>
          </ac:spMkLst>
        </pc:sp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241907592" sldId="280"/>
            <ac:picMk id="3" creationId="{A4EA8CCA-7F00-4508-B35D-70E40F923AC9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241907592" sldId="280"/>
            <ac:picMk id="3" creationId="{FBDBB647-EB62-4CE6-9E2A-7AF4DEA448CD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241907592" sldId="280"/>
            <ac:picMk id="4" creationId="{A28781D7-CD0A-49E0-959F-3FBE41726ADD}"/>
          </ac:picMkLst>
        </pc:picChg>
        <pc:picChg chg="add del mod">
          <ac:chgData name="Wenkai Li" userId="2183a094473d0c84" providerId="LiveId" clId="{D31BD8CF-AFDF-4E22-971A-38ACE4516242}" dt="2020-04-24T12:52:34.922" v="1687"/>
          <ac:picMkLst>
            <pc:docMk/>
            <pc:sldMk cId="2241907592" sldId="280"/>
            <ac:picMk id="5" creationId="{B4FF0E9E-A595-40F8-8BB0-E0374446B48E}"/>
          </ac:picMkLst>
        </pc:picChg>
        <pc:picChg chg="add mod">
          <ac:chgData name="Wenkai Li" userId="2183a094473d0c84" providerId="LiveId" clId="{D31BD8CF-AFDF-4E22-971A-38ACE4516242}" dt="2020-04-24T12:52:34.922" v="1687"/>
          <ac:picMkLst>
            <pc:docMk/>
            <pc:sldMk cId="2241907592" sldId="280"/>
            <ac:picMk id="6" creationId="{1B53F107-E2A6-4D69-992C-B8B72A10EE0B}"/>
          </ac:picMkLst>
        </pc:picChg>
        <pc:picChg chg="add del">
          <ac:chgData name="Wenkai Li" userId="2183a094473d0c84" providerId="LiveId" clId="{D31BD8CF-AFDF-4E22-971A-38ACE4516242}" dt="2020-04-23T12:37:05.030" v="487" actId="26606"/>
          <ac:picMkLst>
            <pc:docMk/>
            <pc:sldMk cId="2241907592" sldId="280"/>
            <ac:picMk id="18" creationId="{2270F1FA-0425-408F-9861-80BF5AFB276D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55:38.385" v="1693"/>
        <pc:sldMkLst>
          <pc:docMk/>
          <pc:sldMk cId="3872006644" sldId="281"/>
        </pc:sldMkLst>
        <pc:spChg chg="add mod">
          <ac:chgData name="Wenkai Li" userId="2183a094473d0c84" providerId="LiveId" clId="{D31BD8CF-AFDF-4E22-971A-38ACE4516242}" dt="2020-04-23T13:22:55.301" v="965" actId="255"/>
          <ac:spMkLst>
            <pc:docMk/>
            <pc:sldMk cId="3872006644" sldId="281"/>
            <ac:spMk id="2" creationId="{3925CE8A-10FB-4E2A-BFC5-823D715B57EA}"/>
          </ac:spMkLst>
        </pc:spChg>
        <pc:spChg chg="add mod">
          <ac:chgData name="Wenkai Li" userId="2183a094473d0c84" providerId="LiveId" clId="{D31BD8CF-AFDF-4E22-971A-38ACE4516242}" dt="2020-04-24T06:59:16.498" v="1335" actId="1076"/>
          <ac:spMkLst>
            <pc:docMk/>
            <pc:sldMk cId="3872006644" sldId="281"/>
            <ac:spMk id="6" creationId="{D4B97896-DA89-4976-8C74-35D60E5FD04C}"/>
          </ac:spMkLst>
        </pc:spChg>
        <pc:spChg chg="add del">
          <ac:chgData name="Wenkai Li" userId="2183a094473d0c84" providerId="LiveId" clId="{D31BD8CF-AFDF-4E22-971A-38ACE4516242}" dt="2020-04-23T12:23:14.849" v="433" actId="26606"/>
          <ac:spMkLst>
            <pc:docMk/>
            <pc:sldMk cId="3872006644" sldId="281"/>
            <ac:spMk id="16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2:23:14.849" v="433" actId="26606"/>
          <ac:spMkLst>
            <pc:docMk/>
            <pc:sldMk cId="3872006644" sldId="281"/>
            <ac:spMk id="18" creationId="{1447903E-2B66-479D-959B-F2EBB2CC901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872006644" sldId="281"/>
            <ac:spMk id="20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872006644" sldId="281"/>
            <ac:spMk id="21" creationId="{49237091-E62C-4878-AA4C-0B9995ADB28F}"/>
          </ac:spMkLst>
        </pc:sp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3872006644" sldId="281"/>
            <ac:picMk id="3" creationId="{5E877B05-FCF7-4799-ABE5-D4F73B65612E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3872006644" sldId="281"/>
            <ac:picMk id="4" creationId="{55400DBB-E625-4DCB-A138-98B22FCAF83D}"/>
          </ac:picMkLst>
        </pc:picChg>
        <pc:picChg chg="add mod">
          <ac:chgData name="Wenkai Li" userId="2183a094473d0c84" providerId="LiveId" clId="{D31BD8CF-AFDF-4E22-971A-38ACE4516242}" dt="2020-04-24T06:52:04.507" v="1272" actId="14100"/>
          <ac:picMkLst>
            <pc:docMk/>
            <pc:sldMk cId="3872006644" sldId="281"/>
            <ac:picMk id="5" creationId="{A6DD4065-E7DC-4D92-9160-44B2F1368421}"/>
          </ac:picMkLst>
        </pc:picChg>
        <pc:picChg chg="add mod">
          <ac:chgData name="Wenkai Li" userId="2183a094473d0c84" providerId="LiveId" clId="{D31BD8CF-AFDF-4E22-971A-38ACE4516242}" dt="2020-04-23T12:23:14.861" v="434" actId="26606"/>
          <ac:picMkLst>
            <pc:docMk/>
            <pc:sldMk cId="3872006644" sldId="281"/>
            <ac:picMk id="11" creationId="{8A014D22-6DBF-4E5D-BD71-513F9C756A60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3872006644" sldId="281"/>
            <ac:picMk id="15" creationId="{F4C171D7-336E-4A5B-A08B-E3F921ACFD86}"/>
          </ac:picMkLst>
        </pc:picChg>
        <pc:picChg chg="add mod">
          <ac:chgData name="Wenkai Li" userId="2183a094473d0c84" providerId="LiveId" clId="{D31BD8CF-AFDF-4E22-971A-38ACE4516242}" dt="2020-04-24T12:55:38.385" v="1693"/>
          <ac:picMkLst>
            <pc:docMk/>
            <pc:sldMk cId="3872006644" sldId="281"/>
            <ac:picMk id="16" creationId="{E24B088A-7CBC-40A6-9819-93586EE16B6C}"/>
          </ac:picMkLst>
        </pc:picChg>
        <pc:picChg chg="add del mod">
          <ac:chgData name="Wenkai Li" userId="2183a094473d0c84" providerId="LiveId" clId="{D31BD8CF-AFDF-4E22-971A-38ACE4516242}" dt="2020-04-23T12:19:30.709" v="412" actId="478"/>
          <ac:picMkLst>
            <pc:docMk/>
            <pc:sldMk cId="3872006644" sldId="281"/>
            <ac:picMk id="1026" creationId="{AEFD71CF-3028-416D-B92F-A7980D5EE7AE}"/>
          </ac:picMkLst>
        </pc:picChg>
        <pc:picChg chg="add del mod">
          <ac:chgData name="Wenkai Li" userId="2183a094473d0c84" providerId="LiveId" clId="{D31BD8CF-AFDF-4E22-971A-38ACE4516242}" dt="2020-04-23T12:19:30.709" v="412" actId="478"/>
          <ac:picMkLst>
            <pc:docMk/>
            <pc:sldMk cId="3872006644" sldId="281"/>
            <ac:picMk id="1028" creationId="{361627C6-4C08-4FD5-88FE-21AE54000E8B}"/>
          </ac:picMkLst>
        </pc:picChg>
        <pc:picChg chg="add del mod">
          <ac:chgData name="Wenkai Li" userId="2183a094473d0c84" providerId="LiveId" clId="{D31BD8CF-AFDF-4E22-971A-38ACE4516242}" dt="2020-04-23T12:19:30.709" v="412" actId="478"/>
          <ac:picMkLst>
            <pc:docMk/>
            <pc:sldMk cId="3872006644" sldId="281"/>
            <ac:picMk id="1030" creationId="{9990FEEB-C9DF-4D39-BF10-77F771EAC75E}"/>
          </ac:picMkLst>
        </pc:picChg>
        <pc:picChg chg="add del mod">
          <ac:chgData name="Wenkai Li" userId="2183a094473d0c84" providerId="LiveId" clId="{D31BD8CF-AFDF-4E22-971A-38ACE4516242}" dt="2020-04-23T12:20:36.247" v="424" actId="478"/>
          <ac:picMkLst>
            <pc:docMk/>
            <pc:sldMk cId="3872006644" sldId="281"/>
            <ac:picMk id="1032" creationId="{6E331104-022E-4D53-97F8-1958205241BA}"/>
          </ac:picMkLst>
        </pc:picChg>
        <pc:picChg chg="add del mod">
          <ac:chgData name="Wenkai Li" userId="2183a094473d0c84" providerId="LiveId" clId="{D31BD8CF-AFDF-4E22-971A-38ACE4516242}" dt="2020-04-23T12:20:36.802" v="425" actId="478"/>
          <ac:picMkLst>
            <pc:docMk/>
            <pc:sldMk cId="3872006644" sldId="281"/>
            <ac:picMk id="1034" creationId="{06C13643-F8C6-47DC-BD2C-448CC650F3AB}"/>
          </ac:picMkLst>
        </pc:picChg>
        <pc:picChg chg="add del mod">
          <ac:chgData name="Wenkai Li" userId="2183a094473d0c84" providerId="LiveId" clId="{D31BD8CF-AFDF-4E22-971A-38ACE4516242}" dt="2020-04-23T12:20:37.419" v="426" actId="478"/>
          <ac:picMkLst>
            <pc:docMk/>
            <pc:sldMk cId="3872006644" sldId="281"/>
            <ac:picMk id="1036" creationId="{10AE3732-C24B-431A-9D4C-977F1D54924D}"/>
          </ac:picMkLst>
        </pc:picChg>
        <pc:picChg chg="add del mod">
          <ac:chgData name="Wenkai Li" userId="2183a094473d0c84" providerId="LiveId" clId="{D31BD8CF-AFDF-4E22-971A-38ACE4516242}" dt="2020-04-23T12:20:35.647" v="423" actId="478"/>
          <ac:picMkLst>
            <pc:docMk/>
            <pc:sldMk cId="3872006644" sldId="281"/>
            <ac:picMk id="1038" creationId="{367A033C-3901-4B54-BEE1-73652D88AD47}"/>
          </ac:picMkLst>
        </pc:picChg>
        <pc:picChg chg="add del mod">
          <ac:chgData name="Wenkai Li" userId="2183a094473d0c84" providerId="LiveId" clId="{D31BD8CF-AFDF-4E22-971A-38ACE4516242}" dt="2020-04-23T12:20:38.009" v="427" actId="478"/>
          <ac:picMkLst>
            <pc:docMk/>
            <pc:sldMk cId="3872006644" sldId="281"/>
            <ac:picMk id="1040" creationId="{914A635E-F2B6-4D92-A716-59946B61B9C5}"/>
          </ac:picMkLst>
        </pc:picChg>
        <pc:picChg chg="add del mod">
          <ac:chgData name="Wenkai Li" userId="2183a094473d0c84" providerId="LiveId" clId="{D31BD8CF-AFDF-4E22-971A-38ACE4516242}" dt="2020-04-24T06:51:35.729" v="1262" actId="478"/>
          <ac:picMkLst>
            <pc:docMk/>
            <pc:sldMk cId="3872006644" sldId="281"/>
            <ac:picMk id="2050" creationId="{F736F2CC-20B5-449F-B15C-660D06B25BAC}"/>
          </ac:picMkLst>
        </pc:picChg>
        <pc:cxnChg chg="add mod">
          <ac:chgData name="Wenkai Li" userId="2183a094473d0c84" providerId="LiveId" clId="{D31BD8CF-AFDF-4E22-971A-38ACE4516242}" dt="2020-04-24T07:24:51.516" v="1508" actId="1076"/>
          <ac:cxnSpMkLst>
            <pc:docMk/>
            <pc:sldMk cId="3872006644" sldId="281"/>
            <ac:cxnSpMk id="12" creationId="{79519100-420C-41E5-9E69-5C6DE0C2EE30}"/>
          </ac:cxnSpMkLst>
        </pc:cxnChg>
        <pc:cxnChg chg="add mod">
          <ac:chgData name="Wenkai Li" userId="2183a094473d0c84" providerId="LiveId" clId="{D31BD8CF-AFDF-4E22-971A-38ACE4516242}" dt="2020-04-24T07:25:10.860" v="1513" actId="14100"/>
          <ac:cxnSpMkLst>
            <pc:docMk/>
            <pc:sldMk cId="3872006644" sldId="281"/>
            <ac:cxnSpMk id="13" creationId="{E05C7765-62C3-4E37-9B07-C1222F79DE6E}"/>
          </ac:cxnSpMkLst>
        </pc:cxnChg>
        <pc:cxnChg chg="add mod">
          <ac:chgData name="Wenkai Li" userId="2183a094473d0c84" providerId="LiveId" clId="{D31BD8CF-AFDF-4E22-971A-38ACE4516242}" dt="2020-04-24T07:25:00.456" v="1510" actId="1076"/>
          <ac:cxnSpMkLst>
            <pc:docMk/>
            <pc:sldMk cId="3872006644" sldId="281"/>
            <ac:cxnSpMk id="17" creationId="{94C5F1BB-C1BB-4DF1-8486-921E9BC128A8}"/>
          </ac:cxnSpMkLst>
        </pc:cxnChg>
        <pc:cxnChg chg="add mod">
          <ac:chgData name="Wenkai Li" userId="2183a094473d0c84" providerId="LiveId" clId="{D31BD8CF-AFDF-4E22-971A-38ACE4516242}" dt="2020-04-24T07:25:04.357" v="1512" actId="1076"/>
          <ac:cxnSpMkLst>
            <pc:docMk/>
            <pc:sldMk cId="3872006644" sldId="281"/>
            <ac:cxnSpMk id="18" creationId="{ABA7D960-A165-456E-9AE5-CBCF86407072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49:12.554" v="1680"/>
        <pc:sldMkLst>
          <pc:docMk/>
          <pc:sldMk cId="4269916413" sldId="282"/>
        </pc:sldMkLst>
        <pc:spChg chg="mod">
          <ac:chgData name="Wenkai Li" userId="2183a094473d0c84" providerId="LiveId" clId="{D31BD8CF-AFDF-4E22-971A-38ACE4516242}" dt="2020-04-23T14:38:33.869" v="1053" actId="20577"/>
          <ac:spMkLst>
            <pc:docMk/>
            <pc:sldMk cId="4269916413" sldId="282"/>
            <ac:spMk id="4" creationId="{95C27FEC-EEB5-4E2E-B137-C8C13918A4C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4269916413" sldId="282"/>
            <ac:spMk id="6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4269916413" sldId="282"/>
            <ac:spMk id="7" creationId="{207CB456-8849-413C-8210-B663779A32E0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4269916413" sldId="282"/>
            <ac:spMk id="8" creationId="{E513936D-D1EB-4E42-A97F-942BA1F3DFA7}"/>
          </ac:spMkLst>
        </pc:spChg>
        <pc:spChg chg="del">
          <ac:chgData name="Wenkai Li" userId="2183a094473d0c84" providerId="LiveId" clId="{D31BD8CF-AFDF-4E22-971A-38ACE4516242}" dt="2020-04-23T12:14:02.354" v="345"/>
          <ac:spMkLst>
            <pc:docMk/>
            <pc:sldMk cId="4269916413" sldId="282"/>
            <ac:spMk id="9" creationId="{D8386171-E87D-46AB-8718-4CE2A88748BD}"/>
          </ac:spMkLst>
        </pc:spChg>
        <pc:spChg chg="del">
          <ac:chgData name="Wenkai Li" userId="2183a094473d0c84" providerId="LiveId" clId="{D31BD8CF-AFDF-4E22-971A-38ACE4516242}" dt="2020-04-23T12:14:02.354" v="345"/>
          <ac:spMkLst>
            <pc:docMk/>
            <pc:sldMk cId="4269916413" sldId="282"/>
            <ac:spMk id="11" creationId="{207CB456-8849-413C-8210-B663779A32E0}"/>
          </ac:spMkLst>
        </pc:spChg>
        <pc:spChg chg="del">
          <ac:chgData name="Wenkai Li" userId="2183a094473d0c84" providerId="LiveId" clId="{D31BD8CF-AFDF-4E22-971A-38ACE4516242}" dt="2020-04-23T12:14:02.354" v="345"/>
          <ac:spMkLst>
            <pc:docMk/>
            <pc:sldMk cId="4269916413" sldId="282"/>
            <ac:spMk id="13" creationId="{E513936D-D1EB-4E42-A97F-942BA1F3DFA7}"/>
          </ac:spMkLst>
        </pc:sp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4269916413" sldId="282"/>
            <ac:picMk id="2" creationId="{05DC671A-650D-4709-B750-DE7ABCFFDCB0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4269916413" sldId="282"/>
            <ac:picMk id="2" creationId="{180207AA-9D41-4FB6-B86F-D413D4A4A14B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4269916413" sldId="282"/>
            <ac:picMk id="3" creationId="{4D53CD1C-212A-4574-A4E2-194FFDAB91BD}"/>
          </ac:picMkLst>
        </pc:picChg>
        <pc:picChg chg="add mod">
          <ac:chgData name="Wenkai Li" userId="2183a094473d0c84" providerId="LiveId" clId="{D31BD8CF-AFDF-4E22-971A-38ACE4516242}" dt="2020-04-24T12:49:12.554" v="1680"/>
          <ac:picMkLst>
            <pc:docMk/>
            <pc:sldMk cId="4269916413" sldId="282"/>
            <ac:picMk id="5" creationId="{9D697B93-AABE-4811-9925-E341C52AE64F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56:01.185" v="1694"/>
        <pc:sldMkLst>
          <pc:docMk/>
          <pc:sldMk cId="2726328461" sldId="283"/>
        </pc:sldMkLst>
        <pc:spChg chg="add mod">
          <ac:chgData name="Wenkai Li" userId="2183a094473d0c84" providerId="LiveId" clId="{D31BD8CF-AFDF-4E22-971A-38ACE4516242}" dt="2020-04-23T13:23:03.099" v="966" actId="255"/>
          <ac:spMkLst>
            <pc:docMk/>
            <pc:sldMk cId="2726328461" sldId="283"/>
            <ac:spMk id="3" creationId="{DF9F9DF3-E571-4C30-AC0E-C7C988EFCB21}"/>
          </ac:spMkLst>
        </pc:spChg>
        <pc:spChg chg="add del">
          <ac:chgData name="Wenkai Li" userId="2183a094473d0c84" providerId="LiveId" clId="{D31BD8CF-AFDF-4E22-971A-38ACE4516242}" dt="2020-04-24T07:33:40.013" v="1515"/>
          <ac:spMkLst>
            <pc:docMk/>
            <pc:sldMk cId="2726328461" sldId="283"/>
            <ac:spMk id="7" creationId="{E856E754-44B0-4278-8250-3571E9C75500}"/>
          </ac:spMkLst>
        </pc:spChg>
        <pc:spChg chg="add del">
          <ac:chgData name="Wenkai Li" userId="2183a094473d0c84" providerId="LiveId" clId="{D31BD8CF-AFDF-4E22-971A-38ACE4516242}" dt="2020-04-23T12:24:07.219" v="438" actId="26606"/>
          <ac:spMkLst>
            <pc:docMk/>
            <pc:sldMk cId="2726328461" sldId="283"/>
            <ac:spMk id="8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2:24:07.219" v="438" actId="26606"/>
          <ac:spMkLst>
            <pc:docMk/>
            <pc:sldMk cId="2726328461" sldId="283"/>
            <ac:spMk id="10" creationId="{1447903E-2B66-479D-959B-F2EBB2CC901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726328461" sldId="283"/>
            <ac:spMk id="12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726328461" sldId="283"/>
            <ac:spMk id="13" creationId="{49237091-E62C-4878-AA4C-0B9995ADB28F}"/>
          </ac:spMkLst>
        </pc:spChg>
        <pc:spChg chg="add">
          <ac:chgData name="Wenkai Li" userId="2183a094473d0c84" providerId="LiveId" clId="{D31BD8CF-AFDF-4E22-971A-38ACE4516242}" dt="2020-04-24T06:59:28.443" v="1336"/>
          <ac:spMkLst>
            <pc:docMk/>
            <pc:sldMk cId="2726328461" sldId="283"/>
            <ac:spMk id="18" creationId="{815EE637-6587-4A31-9950-F172BCCEAE0D}"/>
          </ac:spMkLst>
        </pc:spChg>
        <pc:picChg chg="add mod ord">
          <ac:chgData name="Wenkai Li" userId="2183a094473d0c84" providerId="LiveId" clId="{D31BD8CF-AFDF-4E22-971A-38ACE4516242}" dt="2020-04-24T06:41:31.744" v="1221" actId="14100"/>
          <ac:picMkLst>
            <pc:docMk/>
            <pc:sldMk cId="2726328461" sldId="283"/>
            <ac:picMk id="2" creationId="{9E9EB0C8-4C58-49AC-BD7F-2F3C58E97598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726328461" sldId="283"/>
            <ac:picMk id="4" creationId="{2209AB93-BFC6-48F1-8493-1EB966ABFD57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726328461" sldId="283"/>
            <ac:picMk id="5" creationId="{62F899C6-C2B4-4C43-8448-FD040C90D4C9}"/>
          </ac:picMkLst>
        </pc:picChg>
        <pc:picChg chg="add mod">
          <ac:chgData name="Wenkai Li" userId="2183a094473d0c84" providerId="LiveId" clId="{D31BD8CF-AFDF-4E22-971A-38ACE4516242}" dt="2020-04-24T06:49:31.820" v="1261" actId="14100"/>
          <ac:picMkLst>
            <pc:docMk/>
            <pc:sldMk cId="2726328461" sldId="283"/>
            <ac:picMk id="6" creationId="{41CF98DF-D725-4203-A897-6411F6BD5CC1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726328461" sldId="283"/>
            <ac:picMk id="8" creationId="{9BFB4975-2523-4607-9EEF-D9B3DB51EC56}"/>
          </ac:picMkLst>
        </pc:picChg>
        <pc:picChg chg="add mod">
          <ac:chgData name="Wenkai Li" userId="2183a094473d0c84" providerId="LiveId" clId="{D31BD8CF-AFDF-4E22-971A-38ACE4516242}" dt="2020-04-24T12:56:01.185" v="1694"/>
          <ac:picMkLst>
            <pc:docMk/>
            <pc:sldMk cId="2726328461" sldId="283"/>
            <ac:picMk id="9" creationId="{3001532A-6F6B-4948-B95D-28B142661743}"/>
          </ac:picMkLst>
        </pc:picChg>
        <pc:picChg chg="add del mod">
          <ac:chgData name="Wenkai Li" userId="2183a094473d0c84" providerId="LiveId" clId="{D31BD8CF-AFDF-4E22-971A-38ACE4516242}" dt="2020-04-24T06:41:33.102" v="1222"/>
          <ac:picMkLst>
            <pc:docMk/>
            <pc:sldMk cId="2726328461" sldId="283"/>
            <ac:picMk id="4098" creationId="{CE2C5A1B-C105-4CD2-B68E-A0FC1744B0E3}"/>
          </ac:picMkLst>
        </pc:picChg>
        <pc:picChg chg="add del">
          <ac:chgData name="Wenkai Li" userId="2183a094473d0c84" providerId="LiveId" clId="{D31BD8CF-AFDF-4E22-971A-38ACE4516242}" dt="2020-04-24T06:41:56.763" v="1224" actId="478"/>
          <ac:picMkLst>
            <pc:docMk/>
            <pc:sldMk cId="2726328461" sldId="283"/>
            <ac:picMk id="4100" creationId="{415403E4-C672-4075-8B4E-A1BAAB3D7D84}"/>
          </ac:picMkLst>
        </pc:picChg>
        <pc:picChg chg="add del mod">
          <ac:chgData name="Wenkai Li" userId="2183a094473d0c84" providerId="LiveId" clId="{D31BD8CF-AFDF-4E22-971A-38ACE4516242}" dt="2020-04-24T06:43:17.821" v="1234" actId="478"/>
          <ac:picMkLst>
            <pc:docMk/>
            <pc:sldMk cId="2726328461" sldId="283"/>
            <ac:picMk id="4102" creationId="{5D09D0EB-5363-45DD-B392-78E016F54FAB}"/>
          </ac:picMkLst>
        </pc:picChg>
        <pc:picChg chg="add del mod">
          <ac:chgData name="Wenkai Li" userId="2183a094473d0c84" providerId="LiveId" clId="{D31BD8CF-AFDF-4E22-971A-38ACE4516242}" dt="2020-04-24T06:45:52.675" v="1247" actId="478"/>
          <ac:picMkLst>
            <pc:docMk/>
            <pc:sldMk cId="2726328461" sldId="283"/>
            <ac:picMk id="4104" creationId="{A904795D-2046-430B-AA5E-365C50D706C9}"/>
          </ac:picMkLst>
        </pc:picChg>
        <pc:picChg chg="add del">
          <ac:chgData name="Wenkai Li" userId="2183a094473d0c84" providerId="LiveId" clId="{D31BD8CF-AFDF-4E22-971A-38ACE4516242}" dt="2020-04-24T06:43:15.900" v="1233" actId="478"/>
          <ac:picMkLst>
            <pc:docMk/>
            <pc:sldMk cId="2726328461" sldId="283"/>
            <ac:picMk id="4106" creationId="{354C285F-1B9F-4C82-A455-8AD0606BF474}"/>
          </ac:picMkLst>
        </pc:picChg>
        <pc:picChg chg="add del">
          <ac:chgData name="Wenkai Li" userId="2183a094473d0c84" providerId="LiveId" clId="{D31BD8CF-AFDF-4E22-971A-38ACE4516242}" dt="2020-04-24T06:44:38.313" v="1244" actId="478"/>
          <ac:picMkLst>
            <pc:docMk/>
            <pc:sldMk cId="2726328461" sldId="283"/>
            <ac:picMk id="4108" creationId="{46CB2FA7-BB79-4877-BD37-6311B6C287D5}"/>
          </ac:picMkLst>
        </pc:picChg>
        <pc:picChg chg="add del mod">
          <ac:chgData name="Wenkai Li" userId="2183a094473d0c84" providerId="LiveId" clId="{D31BD8CF-AFDF-4E22-971A-38ACE4516242}" dt="2020-04-24T06:49:06.629" v="1253" actId="478"/>
          <ac:picMkLst>
            <pc:docMk/>
            <pc:sldMk cId="2726328461" sldId="283"/>
            <ac:picMk id="4110" creationId="{C051EFBC-EAE6-4804-B524-8CBE67A21F33}"/>
          </ac:picMkLst>
        </pc:picChg>
        <pc:picChg chg="add del">
          <ac:chgData name="Wenkai Li" userId="2183a094473d0c84" providerId="LiveId" clId="{D31BD8CF-AFDF-4E22-971A-38ACE4516242}" dt="2020-04-24T06:46:07.274" v="1250" actId="478"/>
          <ac:picMkLst>
            <pc:docMk/>
            <pc:sldMk cId="2726328461" sldId="283"/>
            <ac:picMk id="4112" creationId="{29C84012-F0F2-4464-8CB7-E4EAF3ACF4BA}"/>
          </ac:picMkLst>
        </pc:picChg>
        <pc:picChg chg="add del">
          <ac:chgData name="Wenkai Li" userId="2183a094473d0c84" providerId="LiveId" clId="{D31BD8CF-AFDF-4E22-971A-38ACE4516242}" dt="2020-04-24T06:46:20.578" v="1252" actId="478"/>
          <ac:picMkLst>
            <pc:docMk/>
            <pc:sldMk cId="2726328461" sldId="283"/>
            <ac:picMk id="4114" creationId="{56F682B3-2E71-4101-A9D1-1C3468E2EF72}"/>
          </ac:picMkLst>
        </pc:picChg>
        <pc:cxnChg chg="add mod">
          <ac:chgData name="Wenkai Li" userId="2183a094473d0c84" providerId="LiveId" clId="{D31BD8CF-AFDF-4E22-971A-38ACE4516242}" dt="2020-04-24T07:33:46.978" v="1517" actId="1076"/>
          <ac:cxnSpMkLst>
            <pc:docMk/>
            <pc:sldMk cId="2726328461" sldId="283"/>
            <ac:cxnSpMk id="20" creationId="{0A1E6CD9-E14D-4D6A-97C7-A17BE31C94C7}"/>
          </ac:cxnSpMkLst>
        </pc:cxnChg>
        <pc:cxnChg chg="add mod">
          <ac:chgData name="Wenkai Li" userId="2183a094473d0c84" providerId="LiveId" clId="{D31BD8CF-AFDF-4E22-971A-38ACE4516242}" dt="2020-04-24T07:33:50.850" v="1519" actId="1076"/>
          <ac:cxnSpMkLst>
            <pc:docMk/>
            <pc:sldMk cId="2726328461" sldId="283"/>
            <ac:cxnSpMk id="21" creationId="{DCB77983-365C-4084-8C2E-CBE541716F55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56:38.069" v="1695"/>
        <pc:sldMkLst>
          <pc:docMk/>
          <pc:sldMk cId="1455162415" sldId="284"/>
        </pc:sldMkLst>
        <pc:spChg chg="add mod">
          <ac:chgData name="Wenkai Li" userId="2183a094473d0c84" providerId="LiveId" clId="{D31BD8CF-AFDF-4E22-971A-38ACE4516242}" dt="2020-04-23T13:23:11.766" v="967" actId="255"/>
          <ac:spMkLst>
            <pc:docMk/>
            <pc:sldMk cId="1455162415" sldId="284"/>
            <ac:spMk id="2" creationId="{26C9ACCD-7C29-44C1-BABE-C2B36F9E79C2}"/>
          </ac:spMkLst>
        </pc:spChg>
        <pc:spChg chg="add del">
          <ac:chgData name="Wenkai Li" userId="2183a094473d0c84" providerId="LiveId" clId="{D31BD8CF-AFDF-4E22-971A-38ACE4516242}" dt="2020-04-23T12:24:46.099" v="444" actId="26606"/>
          <ac:spMkLst>
            <pc:docMk/>
            <pc:sldMk cId="1455162415" sldId="284"/>
            <ac:spMk id="8" creationId="{D35D61A1-8484-4749-8AD0-A3455E0753C5}"/>
          </ac:spMkLst>
        </pc:spChg>
        <pc:spChg chg="add">
          <ac:chgData name="Wenkai Li" userId="2183a094473d0c84" providerId="LiveId" clId="{D31BD8CF-AFDF-4E22-971A-38ACE4516242}" dt="2020-04-24T06:59:31.208" v="1337"/>
          <ac:spMkLst>
            <pc:docMk/>
            <pc:sldMk cId="1455162415" sldId="284"/>
            <ac:spMk id="9" creationId="{FFC59183-4148-42F7-AD7F-427014E3CC34}"/>
          </ac:spMkLst>
        </pc:spChg>
        <pc:spChg chg="add del">
          <ac:chgData name="Wenkai Li" userId="2183a094473d0c84" providerId="LiveId" clId="{D31BD8CF-AFDF-4E22-971A-38ACE4516242}" dt="2020-04-23T12:24:46.099" v="444" actId="26606"/>
          <ac:spMkLst>
            <pc:docMk/>
            <pc:sldMk cId="1455162415" sldId="284"/>
            <ac:spMk id="10" creationId="{1447903E-2B66-479D-959B-F2EBB2CC901F}"/>
          </ac:spMkLst>
        </pc:spChg>
        <pc:spChg chg="add del">
          <ac:chgData name="Wenkai Li" userId="2183a094473d0c84" providerId="LiveId" clId="{D31BD8CF-AFDF-4E22-971A-38ACE4516242}" dt="2020-04-23T12:24:46.951" v="446" actId="26606"/>
          <ac:spMkLst>
            <pc:docMk/>
            <pc:sldMk cId="1455162415" sldId="284"/>
            <ac:spMk id="12" creationId="{3A826B85-D58A-48FB-ABB8-881A5F8CC27B}"/>
          </ac:spMkLst>
        </pc:spChg>
        <pc:spChg chg="add del">
          <ac:chgData name="Wenkai Li" userId="2183a094473d0c84" providerId="LiveId" clId="{D31BD8CF-AFDF-4E22-971A-38ACE4516242}" dt="2020-04-23T12:24:46.951" v="446" actId="26606"/>
          <ac:spMkLst>
            <pc:docMk/>
            <pc:sldMk cId="1455162415" sldId="284"/>
            <ac:spMk id="13" creationId="{20B579A7-44A3-4863-B4F6-E1E3D667A58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55162415" sldId="284"/>
            <ac:spMk id="15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55162415" sldId="284"/>
            <ac:spMk id="16" creationId="{49237091-E62C-4878-AA4C-0B9995ADB28F}"/>
          </ac:spMkLst>
        </pc:spChg>
        <pc:picChg chg="add mod">
          <ac:chgData name="Wenkai Li" userId="2183a094473d0c84" providerId="LiveId" clId="{D31BD8CF-AFDF-4E22-971A-38ACE4516242}" dt="2020-04-23T12:24:46.963" v="447" actId="26606"/>
          <ac:picMkLst>
            <pc:docMk/>
            <pc:sldMk cId="1455162415" sldId="284"/>
            <ac:picMk id="3" creationId="{8445B95C-E8CB-479C-AA36-D8393D076B0B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55162415" sldId="284"/>
            <ac:picMk id="4" creationId="{4FEFA084-B446-46D3-BFB7-2162D54699E1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55162415" sldId="284"/>
            <ac:picMk id="5" creationId="{01FB6D5C-BBC1-44C1-9CD5-8FBC797B1839}"/>
          </ac:picMkLst>
        </pc:picChg>
        <pc:picChg chg="add mod">
          <ac:chgData name="Wenkai Li" userId="2183a094473d0c84" providerId="LiveId" clId="{D31BD8CF-AFDF-4E22-971A-38ACE4516242}" dt="2020-04-24T06:52:20.861" v="1276" actId="27614"/>
          <ac:picMkLst>
            <pc:docMk/>
            <pc:sldMk cId="1455162415" sldId="284"/>
            <ac:picMk id="6" creationId="{024C55DA-D545-4B72-82DA-542E3836EE84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55162415" sldId="284"/>
            <ac:picMk id="8" creationId="{95475CD3-66ED-4719-B68E-EFA022FCDE13}"/>
          </ac:picMkLst>
        </pc:picChg>
        <pc:picChg chg="add mod">
          <ac:chgData name="Wenkai Li" userId="2183a094473d0c84" providerId="LiveId" clId="{D31BD8CF-AFDF-4E22-971A-38ACE4516242}" dt="2020-04-24T12:56:38.069" v="1695"/>
          <ac:picMkLst>
            <pc:docMk/>
            <pc:sldMk cId="1455162415" sldId="284"/>
            <ac:picMk id="11" creationId="{2BB77D7B-D43F-4E35-8AE6-97E1F85DB6C9}"/>
          </ac:picMkLst>
        </pc:picChg>
        <pc:cxnChg chg="add mod">
          <ac:chgData name="Wenkai Li" userId="2183a094473d0c84" providerId="LiveId" clId="{D31BD8CF-AFDF-4E22-971A-38ACE4516242}" dt="2020-04-24T07:35:02.556" v="1523" actId="1076"/>
          <ac:cxnSpMkLst>
            <pc:docMk/>
            <pc:sldMk cId="1455162415" sldId="284"/>
            <ac:cxnSpMk id="10" creationId="{D4BCBDDA-C9E0-48DE-9F4A-7119975898D0}"/>
          </ac:cxnSpMkLst>
        </pc:cxnChg>
        <pc:cxnChg chg="add mod">
          <ac:chgData name="Wenkai Li" userId="2183a094473d0c84" providerId="LiveId" clId="{D31BD8CF-AFDF-4E22-971A-38ACE4516242}" dt="2020-04-24T07:35:06.981" v="1525" actId="1076"/>
          <ac:cxnSpMkLst>
            <pc:docMk/>
            <pc:sldMk cId="1455162415" sldId="284"/>
            <ac:cxnSpMk id="12" creationId="{92C20897-1552-4867-A62A-E9321B287928}"/>
          </ac:cxnSpMkLst>
        </pc:cxnChg>
        <pc:cxnChg chg="add mod">
          <ac:chgData name="Wenkai Li" userId="2183a094473d0c84" providerId="LiveId" clId="{D31BD8CF-AFDF-4E22-971A-38ACE4516242}" dt="2020-04-24T07:35:10.830" v="1527" actId="1076"/>
          <ac:cxnSpMkLst>
            <pc:docMk/>
            <pc:sldMk cId="1455162415" sldId="284"/>
            <ac:cxnSpMk id="13" creationId="{44EB87CF-88F2-4587-A821-7931433FCFAD}"/>
          </ac:cxnSpMkLst>
        </pc:cxnChg>
        <pc:cxnChg chg="add mod">
          <ac:chgData name="Wenkai Li" userId="2183a094473d0c84" providerId="LiveId" clId="{D31BD8CF-AFDF-4E22-971A-38ACE4516242}" dt="2020-04-24T07:35:15.461" v="1529" actId="1076"/>
          <ac:cxnSpMkLst>
            <pc:docMk/>
            <pc:sldMk cId="1455162415" sldId="284"/>
            <ac:cxnSpMk id="14" creationId="{3AF065CB-A88A-477A-BE80-706F591C3C7B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57:08.529" v="1696"/>
        <pc:sldMkLst>
          <pc:docMk/>
          <pc:sldMk cId="141382344" sldId="285"/>
        </pc:sldMkLst>
        <pc:spChg chg="add mod">
          <ac:chgData name="Wenkai Li" userId="2183a094473d0c84" providerId="LiveId" clId="{D31BD8CF-AFDF-4E22-971A-38ACE4516242}" dt="2020-04-23T13:23:17.521" v="968" actId="255"/>
          <ac:spMkLst>
            <pc:docMk/>
            <pc:sldMk cId="141382344" sldId="285"/>
            <ac:spMk id="2" creationId="{329B2A26-A2C1-46CA-A142-C4AAFEA0282D}"/>
          </ac:spMkLst>
        </pc:spChg>
        <pc:spChg chg="add del">
          <ac:chgData name="Wenkai Li" userId="2183a094473d0c84" providerId="LiveId" clId="{D31BD8CF-AFDF-4E22-971A-38ACE4516242}" dt="2020-04-24T07:36:21.483" v="1531"/>
          <ac:spMkLst>
            <pc:docMk/>
            <pc:sldMk cId="141382344" sldId="285"/>
            <ac:spMk id="4" creationId="{25F59FE5-A38C-44D7-AB35-50574F3CEB0C}"/>
          </ac:spMkLst>
        </pc:spChg>
        <pc:spChg chg="add">
          <ac:chgData name="Wenkai Li" userId="2183a094473d0c84" providerId="LiveId" clId="{D31BD8CF-AFDF-4E22-971A-38ACE4516242}" dt="2020-04-24T06:59:32.614" v="1338"/>
          <ac:spMkLst>
            <pc:docMk/>
            <pc:sldMk cId="141382344" sldId="285"/>
            <ac:spMk id="8" creationId="{B23DF276-345C-443C-847C-A9A7201E7B2A}"/>
          </ac:spMkLst>
        </pc:spChg>
        <pc:spChg chg="add del">
          <ac:chgData name="Wenkai Li" userId="2183a094473d0c84" providerId="LiveId" clId="{D31BD8CF-AFDF-4E22-971A-38ACE4516242}" dt="2020-04-23T12:25:02.439" v="451" actId="26606"/>
          <ac:spMkLst>
            <pc:docMk/>
            <pc:sldMk cId="141382344" sldId="285"/>
            <ac:spMk id="8" creationId="{D35D61A1-8484-4749-8AD0-A3455E0753C5}"/>
          </ac:spMkLst>
        </pc:spChg>
        <pc:spChg chg="add del">
          <ac:chgData name="Wenkai Li" userId="2183a094473d0c84" providerId="LiveId" clId="{D31BD8CF-AFDF-4E22-971A-38ACE4516242}" dt="2020-04-23T12:25:02.439" v="451" actId="26606"/>
          <ac:spMkLst>
            <pc:docMk/>
            <pc:sldMk cId="141382344" sldId="285"/>
            <ac:spMk id="10" creationId="{1447903E-2B66-479D-959B-F2EBB2CC901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1382344" sldId="285"/>
            <ac:spMk id="12" creationId="{E8D41CF8-5232-42BC-8D05-AFEDE215398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41382344" sldId="285"/>
            <ac:spMk id="13" creationId="{49237091-E62C-4878-AA4C-0B9995ADB28F}"/>
          </ac:spMkLst>
        </pc:spChg>
        <pc:picChg chg="add mod">
          <ac:chgData name="Wenkai Li" userId="2183a094473d0c84" providerId="LiveId" clId="{D31BD8CF-AFDF-4E22-971A-38ACE4516242}" dt="2020-04-23T12:25:02.444" v="452" actId="26606"/>
          <ac:picMkLst>
            <pc:docMk/>
            <pc:sldMk cId="141382344" sldId="285"/>
            <ac:picMk id="3" creationId="{9EB86DE6-C6FA-45F0-8191-F6979E09E44C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41382344" sldId="285"/>
            <ac:picMk id="4" creationId="{2E0A3D0F-E074-463E-9E70-4C6AC8513CF0}"/>
          </ac:picMkLst>
        </pc:picChg>
        <pc:picChg chg="add del mod">
          <ac:chgData name="Wenkai Li" userId="2183a094473d0c84" providerId="LiveId" clId="{D31BD8CF-AFDF-4E22-971A-38ACE4516242}" dt="2020-04-23T14:21:09.815" v="1039"/>
          <ac:picMkLst>
            <pc:docMk/>
            <pc:sldMk cId="141382344" sldId="285"/>
            <ac:picMk id="5" creationId="{9B470188-AD9D-41B1-B9B8-06B116572E58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41382344" sldId="285"/>
            <ac:picMk id="6" creationId="{03FCC950-D598-4C61-A0D9-979BA883E0E4}"/>
          </ac:picMkLst>
        </pc:picChg>
        <pc:picChg chg="add">
          <ac:chgData name="Wenkai Li" userId="2183a094473d0c84" providerId="LiveId" clId="{D31BD8CF-AFDF-4E22-971A-38ACE4516242}" dt="2020-04-24T06:52:40.747" v="1277"/>
          <ac:picMkLst>
            <pc:docMk/>
            <pc:sldMk cId="141382344" sldId="285"/>
            <ac:picMk id="7" creationId="{F61F3630-1568-4719-9F93-B30A0C0EDD1E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41382344" sldId="285"/>
            <ac:picMk id="17" creationId="{6DA34002-18DB-4D74-96E5-93C52DD5EA49}"/>
          </ac:picMkLst>
        </pc:picChg>
        <pc:picChg chg="add mod">
          <ac:chgData name="Wenkai Li" userId="2183a094473d0c84" providerId="LiveId" clId="{D31BD8CF-AFDF-4E22-971A-38ACE4516242}" dt="2020-04-24T12:57:08.529" v="1696"/>
          <ac:picMkLst>
            <pc:docMk/>
            <pc:sldMk cId="141382344" sldId="285"/>
            <ac:picMk id="18" creationId="{44F4EDBD-D373-41B2-A06D-9DB12089FD79}"/>
          </ac:picMkLst>
        </pc:picChg>
        <pc:cxnChg chg="add mod">
          <ac:chgData name="Wenkai Li" userId="2183a094473d0c84" providerId="LiveId" clId="{D31BD8CF-AFDF-4E22-971A-38ACE4516242}" dt="2020-04-24T07:36:31.622" v="1535" actId="1076"/>
          <ac:cxnSpMkLst>
            <pc:docMk/>
            <pc:sldMk cId="141382344" sldId="285"/>
            <ac:cxnSpMk id="10" creationId="{55F79E17-5FA7-435C-8025-B578A3AB486F}"/>
          </ac:cxnSpMkLst>
        </pc:cxnChg>
        <pc:cxnChg chg="add mod">
          <ac:chgData name="Wenkai Li" userId="2183a094473d0c84" providerId="LiveId" clId="{D31BD8CF-AFDF-4E22-971A-38ACE4516242}" dt="2020-04-24T07:36:36.752" v="1537" actId="1076"/>
          <ac:cxnSpMkLst>
            <pc:docMk/>
            <pc:sldMk cId="141382344" sldId="285"/>
            <ac:cxnSpMk id="14" creationId="{BA8F1FC6-338A-45E8-808E-5513F1CEFA59}"/>
          </ac:cxnSpMkLst>
        </pc:cxnChg>
        <pc:cxnChg chg="add mod">
          <ac:chgData name="Wenkai Li" userId="2183a094473d0c84" providerId="LiveId" clId="{D31BD8CF-AFDF-4E22-971A-38ACE4516242}" dt="2020-04-24T07:36:58.672" v="1545" actId="1076"/>
          <ac:cxnSpMkLst>
            <pc:docMk/>
            <pc:sldMk cId="141382344" sldId="285"/>
            <ac:cxnSpMk id="15" creationId="{EFAE514E-4C5A-482A-BD6A-8D3AA100CF04}"/>
          </ac:cxnSpMkLst>
        </pc:cxnChg>
        <pc:cxnChg chg="add mod">
          <ac:chgData name="Wenkai Li" userId="2183a094473d0c84" providerId="LiveId" clId="{D31BD8CF-AFDF-4E22-971A-38ACE4516242}" dt="2020-04-24T07:36:50.668" v="1543" actId="1076"/>
          <ac:cxnSpMkLst>
            <pc:docMk/>
            <pc:sldMk cId="141382344" sldId="285"/>
            <ac:cxnSpMk id="16" creationId="{2A2445D2-89AD-454A-9991-52B7B320DDBA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57:34.686" v="1698"/>
        <pc:sldMkLst>
          <pc:docMk/>
          <pc:sldMk cId="3187521656" sldId="286"/>
        </pc:sldMkLst>
        <pc:spChg chg="add mod">
          <ac:chgData name="Wenkai Li" userId="2183a094473d0c84" providerId="LiveId" clId="{D31BD8CF-AFDF-4E22-971A-38ACE4516242}" dt="2020-04-23T12:37:30.197" v="509" actId="26606"/>
          <ac:spMkLst>
            <pc:docMk/>
            <pc:sldMk cId="3187521656" sldId="286"/>
            <ac:spMk id="2" creationId="{E2089563-8790-4F2D-BBB0-36A62397F8DC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187521656" sldId="286"/>
            <ac:spMk id="7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187521656" sldId="286"/>
            <ac:spMk id="9" creationId="{207CB456-8849-413C-8210-B663779A32E0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3187521656" sldId="286"/>
            <ac:spMk id="11" creationId="{E513936D-D1EB-4E42-A97F-942BA1F3DFA7}"/>
          </ac:spMkLst>
        </pc:sp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3187521656" sldId="286"/>
            <ac:picMk id="3" creationId="{70CFBBFD-F1D7-4E48-B33F-857E12F81BE9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3187521656" sldId="286"/>
            <ac:picMk id="3" creationId="{D7B87EAE-1585-4465-AB14-0FF2828A9296}"/>
          </ac:picMkLst>
        </pc:picChg>
        <pc:picChg chg="add del mod">
          <ac:chgData name="Wenkai Li" userId="2183a094473d0c84" providerId="LiveId" clId="{D31BD8CF-AFDF-4E22-971A-38ACE4516242}" dt="2020-04-23T14:21:09.815" v="1039"/>
          <ac:picMkLst>
            <pc:docMk/>
            <pc:sldMk cId="3187521656" sldId="286"/>
            <ac:picMk id="4" creationId="{12A93F3B-6743-4DA8-B7CB-15BFE3B08116}"/>
          </ac:picMkLst>
        </pc:picChg>
        <pc:picChg chg="add del mod">
          <ac:chgData name="Wenkai Li" userId="2183a094473d0c84" providerId="LiveId" clId="{D31BD8CF-AFDF-4E22-971A-38ACE4516242}" dt="2020-04-24T12:57:34.686" v="1698"/>
          <ac:picMkLst>
            <pc:docMk/>
            <pc:sldMk cId="3187521656" sldId="286"/>
            <ac:picMk id="4" creationId="{8B0D7A20-EA90-496E-9748-5C829C9AE406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3187521656" sldId="286"/>
            <ac:picMk id="5" creationId="{6B0A3FFD-141F-45E9-8840-EE86E8F11C6C}"/>
          </ac:picMkLst>
        </pc:picChg>
        <pc:picChg chg="add mod">
          <ac:chgData name="Wenkai Li" userId="2183a094473d0c84" providerId="LiveId" clId="{D31BD8CF-AFDF-4E22-971A-38ACE4516242}" dt="2020-04-24T12:57:34.686" v="1698"/>
          <ac:picMkLst>
            <pc:docMk/>
            <pc:sldMk cId="3187521656" sldId="286"/>
            <ac:picMk id="6" creationId="{6D273CA9-F94E-4AB5-B956-331A5CF94A0F}"/>
          </ac:picMkLst>
        </pc:picChg>
      </pc:sldChg>
      <pc:sldChg chg="add del">
        <pc:chgData name="Wenkai Li" userId="2183a094473d0c84" providerId="LiveId" clId="{D31BD8CF-AFDF-4E22-971A-38ACE4516242}" dt="2020-04-23T13:19:08.733" v="962" actId="2696"/>
        <pc:sldMkLst>
          <pc:docMk/>
          <pc:sldMk cId="4268566385" sldId="287"/>
        </pc:sldMkLst>
      </pc:sldChg>
      <pc:sldChg chg="add del">
        <pc:chgData name="Wenkai Li" userId="2183a094473d0c84" providerId="LiveId" clId="{D31BD8CF-AFDF-4E22-971A-38ACE4516242}" dt="2020-04-23T13:19:08.209" v="961" actId="2696"/>
        <pc:sldMkLst>
          <pc:docMk/>
          <pc:sldMk cId="2762623564" sldId="288"/>
        </pc:sldMkLst>
      </pc:sldChg>
      <pc:sldChg chg="add del">
        <pc:chgData name="Wenkai Li" userId="2183a094473d0c84" providerId="LiveId" clId="{D31BD8CF-AFDF-4E22-971A-38ACE4516242}" dt="2020-04-23T13:19:07.992" v="960" actId="2696"/>
        <pc:sldMkLst>
          <pc:docMk/>
          <pc:sldMk cId="1306198130" sldId="289"/>
        </pc:sldMkLst>
      </pc:sldChg>
      <pc:sldChg chg="add del">
        <pc:chgData name="Wenkai Li" userId="2183a094473d0c84" providerId="LiveId" clId="{D31BD8CF-AFDF-4E22-971A-38ACE4516242}" dt="2020-04-23T13:19:07.761" v="959" actId="2696"/>
        <pc:sldMkLst>
          <pc:docMk/>
          <pc:sldMk cId="583546467" sldId="290"/>
        </pc:sldMkLst>
      </pc:sldChg>
      <pc:sldChg chg="add del">
        <pc:chgData name="Wenkai Li" userId="2183a094473d0c84" providerId="LiveId" clId="{D31BD8CF-AFDF-4E22-971A-38ACE4516242}" dt="2020-04-23T13:19:07.531" v="958" actId="2696"/>
        <pc:sldMkLst>
          <pc:docMk/>
          <pc:sldMk cId="3343756925" sldId="291"/>
        </pc:sldMkLst>
      </pc:sldChg>
      <pc:sldChg chg="addSp delSp modSp add del mod setBg delDesignElem">
        <pc:chgData name="Wenkai Li" userId="2183a094473d0c84" providerId="LiveId" clId="{D31BD8CF-AFDF-4E22-971A-38ACE4516242}" dt="2020-04-23T13:14:43.439" v="915" actId="2696"/>
        <pc:sldMkLst>
          <pc:docMk/>
          <pc:sldMk cId="1645476418" sldId="292"/>
        </pc:sldMkLst>
        <pc:spChg chg="add del mod">
          <ac:chgData name="Wenkai Li" userId="2183a094473d0c84" providerId="LiveId" clId="{D31BD8CF-AFDF-4E22-971A-38ACE4516242}" dt="2020-04-23T13:02:04.005" v="811" actId="26606"/>
          <ac:spMkLst>
            <pc:docMk/>
            <pc:sldMk cId="1645476418" sldId="292"/>
            <ac:spMk id="2" creationId="{559860AC-D6AF-43F4-BDF6-BFE35CC9AC74}"/>
          </ac:spMkLst>
        </pc:spChg>
        <pc:spChg chg="add del mod">
          <ac:chgData name="Wenkai Li" userId="2183a094473d0c84" providerId="LiveId" clId="{D31BD8CF-AFDF-4E22-971A-38ACE4516242}" dt="2020-04-23T12:40:08.581" v="579"/>
          <ac:spMkLst>
            <pc:docMk/>
            <pc:sldMk cId="1645476418" sldId="292"/>
            <ac:spMk id="3" creationId="{A2FBA785-4B2F-4C04-ACF2-4D13B742E22A}"/>
          </ac:spMkLst>
        </pc:spChg>
        <pc:spChg chg="add mod">
          <ac:chgData name="Wenkai Li" userId="2183a094473d0c84" providerId="LiveId" clId="{D31BD8CF-AFDF-4E22-971A-38ACE4516242}" dt="2020-04-23T13:06:21.922" v="863" actId="1076"/>
          <ac:spMkLst>
            <pc:docMk/>
            <pc:sldMk cId="1645476418" sldId="292"/>
            <ac:spMk id="5" creationId="{562FF9A1-1995-47FC-B4CD-F77FB068AAFB}"/>
          </ac:spMkLst>
        </pc:spChg>
        <pc:spChg chg="add mod">
          <ac:chgData name="Wenkai Li" userId="2183a094473d0c84" providerId="LiveId" clId="{D31BD8CF-AFDF-4E22-971A-38ACE4516242}" dt="2020-04-23T13:06:12.365" v="862" actId="6549"/>
          <ac:spMkLst>
            <pc:docMk/>
            <pc:sldMk cId="1645476418" sldId="292"/>
            <ac:spMk id="6" creationId="{43CDC819-409D-4913-9916-F104A6A56C56}"/>
          </ac:spMkLst>
        </pc:spChg>
        <pc:spChg chg="add del">
          <ac:chgData name="Wenkai Li" userId="2183a094473d0c84" providerId="LiveId" clId="{D31BD8CF-AFDF-4E22-971A-38ACE4516242}" dt="2020-04-23T12:59:51.266" v="779" actId="26606"/>
          <ac:spMkLst>
            <pc:docMk/>
            <pc:sldMk cId="1645476418" sldId="292"/>
            <ac:spMk id="7" creationId="{6D6CDB20-394C-4D51-9C5B-8751E21338DC}"/>
          </ac:spMkLst>
        </pc:spChg>
        <pc:spChg chg="add del">
          <ac:chgData name="Wenkai Li" userId="2183a094473d0c84" providerId="LiveId" clId="{D31BD8CF-AFDF-4E22-971A-38ACE4516242}" dt="2020-04-23T12:59:51.266" v="779" actId="26606"/>
          <ac:spMkLst>
            <pc:docMk/>
            <pc:sldMk cId="1645476418" sldId="292"/>
            <ac:spMk id="9" creationId="{46DFD1E0-DCA7-47E6-B78B-6ECDDF873DD6}"/>
          </ac:spMkLst>
        </pc:spChg>
        <pc:spChg chg="add del">
          <ac:chgData name="Wenkai Li" userId="2183a094473d0c84" providerId="LiveId" clId="{D31BD8CF-AFDF-4E22-971A-38ACE4516242}" dt="2020-04-23T12:59:51.266" v="779" actId="26606"/>
          <ac:spMkLst>
            <pc:docMk/>
            <pc:sldMk cId="1645476418" sldId="292"/>
            <ac:spMk id="11" creationId="{8AAB0B1E-BB97-40E0-8DCD-D1197A0E1D6A}"/>
          </ac:spMkLst>
        </pc:spChg>
        <pc:spChg chg="add del">
          <ac:chgData name="Wenkai Li" userId="2183a094473d0c84" providerId="LiveId" clId="{D31BD8CF-AFDF-4E22-971A-38ACE4516242}" dt="2020-04-23T13:02:04.005" v="811" actId="26606"/>
          <ac:spMkLst>
            <pc:docMk/>
            <pc:sldMk cId="1645476418" sldId="292"/>
            <ac:spMk id="15" creationId="{6D6CDB20-394C-4D51-9C5B-8751E21338DC}"/>
          </ac:spMkLst>
        </pc:spChg>
        <pc:spChg chg="add del">
          <ac:chgData name="Wenkai Li" userId="2183a094473d0c84" providerId="LiveId" clId="{D31BD8CF-AFDF-4E22-971A-38ACE4516242}" dt="2020-04-23T13:02:04.005" v="811" actId="26606"/>
          <ac:spMkLst>
            <pc:docMk/>
            <pc:sldMk cId="1645476418" sldId="292"/>
            <ac:spMk id="16" creationId="{46DFD1E0-DCA7-47E6-B78B-6ECDDF873DD6}"/>
          </ac:spMkLst>
        </pc:spChg>
        <pc:spChg chg="add del">
          <ac:chgData name="Wenkai Li" userId="2183a094473d0c84" providerId="LiveId" clId="{D31BD8CF-AFDF-4E22-971A-38ACE4516242}" dt="2020-04-23T13:02:04.005" v="811" actId="26606"/>
          <ac:spMkLst>
            <pc:docMk/>
            <pc:sldMk cId="1645476418" sldId="292"/>
            <ac:spMk id="17" creationId="{8AAB0B1E-BB97-40E0-8DCD-D1197A0E1D6A}"/>
          </ac:spMkLst>
        </pc:spChg>
        <pc:spChg chg="add del">
          <ac:chgData name="Wenkai Li" userId="2183a094473d0c84" providerId="LiveId" clId="{D31BD8CF-AFDF-4E22-971A-38ACE4516242}" dt="2020-04-23T13:01:56.725" v="806" actId="26606"/>
          <ac:spMkLst>
            <pc:docMk/>
            <pc:sldMk cId="1645476418" sldId="292"/>
            <ac:spMk id="23" creationId="{6D6CDB20-394C-4D51-9C5B-8751E21338DC}"/>
          </ac:spMkLst>
        </pc:spChg>
        <pc:spChg chg="add del">
          <ac:chgData name="Wenkai Li" userId="2183a094473d0c84" providerId="LiveId" clId="{D31BD8CF-AFDF-4E22-971A-38ACE4516242}" dt="2020-04-23T13:01:56.725" v="806" actId="26606"/>
          <ac:spMkLst>
            <pc:docMk/>
            <pc:sldMk cId="1645476418" sldId="292"/>
            <ac:spMk id="25" creationId="{46DFD1E0-DCA7-47E6-B78B-6ECDDF873DD6}"/>
          </ac:spMkLst>
        </pc:spChg>
        <pc:spChg chg="add del">
          <ac:chgData name="Wenkai Li" userId="2183a094473d0c84" providerId="LiveId" clId="{D31BD8CF-AFDF-4E22-971A-38ACE4516242}" dt="2020-04-23T13:02:00.770" v="808" actId="26606"/>
          <ac:spMkLst>
            <pc:docMk/>
            <pc:sldMk cId="1645476418" sldId="292"/>
            <ac:spMk id="26" creationId="{8E20FA99-AAAC-4AF3-9FAE-707420324F1C}"/>
          </ac:spMkLst>
        </pc:spChg>
        <pc:spChg chg="add del">
          <ac:chgData name="Wenkai Li" userId="2183a094473d0c84" providerId="LiveId" clId="{D31BD8CF-AFDF-4E22-971A-38ACE4516242}" dt="2020-04-23T13:01:56.725" v="806" actId="26606"/>
          <ac:spMkLst>
            <pc:docMk/>
            <pc:sldMk cId="1645476418" sldId="292"/>
            <ac:spMk id="27" creationId="{8AAB0B1E-BB97-40E0-8DCD-D1197A0E1D6A}"/>
          </ac:spMkLst>
        </pc:spChg>
        <pc:spChg chg="add del">
          <ac:chgData name="Wenkai Li" userId="2183a094473d0c84" providerId="LiveId" clId="{D31BD8CF-AFDF-4E22-971A-38ACE4516242}" dt="2020-04-23T13:02:00.770" v="808" actId="26606"/>
          <ac:spMkLst>
            <pc:docMk/>
            <pc:sldMk cId="1645476418" sldId="292"/>
            <ac:spMk id="28" creationId="{9573BE85-6043-4C3A-A7DD-483A0A5FB740}"/>
          </ac:spMkLst>
        </pc:spChg>
        <pc:spChg chg="add del">
          <ac:chgData name="Wenkai Li" userId="2183a094473d0c84" providerId="LiveId" clId="{D31BD8CF-AFDF-4E22-971A-38ACE4516242}" dt="2020-04-23T13:02:03.991" v="810" actId="26606"/>
          <ac:spMkLst>
            <pc:docMk/>
            <pc:sldMk cId="1645476418" sldId="292"/>
            <ac:spMk id="30" creationId="{8B9AA7C6-5E5A-498E-A6DF-A943376E09BC}"/>
          </ac:spMkLst>
        </pc:spChg>
        <pc:spChg chg="add del">
          <ac:chgData name="Wenkai Li" userId="2183a094473d0c84" providerId="LiveId" clId="{D31BD8CF-AFDF-4E22-971A-38ACE4516242}" dt="2020-04-23T13:02:03.991" v="810" actId="26606"/>
          <ac:spMkLst>
            <pc:docMk/>
            <pc:sldMk cId="1645476418" sldId="292"/>
            <ac:spMk id="31" creationId="{CBC4F608-B4B8-48C3-9572-C0F061B1CD99}"/>
          </ac:spMkLst>
        </pc:spChg>
        <pc:spChg chg="add del">
          <ac:chgData name="Wenkai Li" userId="2183a094473d0c84" providerId="LiveId" clId="{D31BD8CF-AFDF-4E22-971A-38ACE4516242}" dt="2020-04-23T13:02:03.991" v="810" actId="26606"/>
          <ac:spMkLst>
            <pc:docMk/>
            <pc:sldMk cId="1645476418" sldId="292"/>
            <ac:spMk id="35" creationId="{81E140AE-0ABF-47C8-BF32-7D2F0CF2BA44}"/>
          </ac:spMkLst>
        </pc:spChg>
        <pc:spChg chg="add del">
          <ac:chgData name="Wenkai Li" userId="2183a094473d0c84" providerId="LiveId" clId="{D31BD8CF-AFDF-4E22-971A-38ACE4516242}" dt="2020-04-23T13:02:03.991" v="810" actId="26606"/>
          <ac:spMkLst>
            <pc:docMk/>
            <pc:sldMk cId="1645476418" sldId="292"/>
            <ac:spMk id="36" creationId="{559860AC-D6AF-43F4-BDF6-BFE35CC9AC74}"/>
          </ac:spMkLst>
        </pc:spChg>
        <pc:spChg chg="add del">
          <ac:chgData name="Wenkai Li" userId="2183a094473d0c84" providerId="LiveId" clId="{D31BD8CF-AFDF-4E22-971A-38ACE4516242}" dt="2020-04-23T13:02:43.096" v="815" actId="26606"/>
          <ac:spMkLst>
            <pc:docMk/>
            <pc:sldMk cId="1645476418" sldId="292"/>
            <ac:spMk id="38" creationId="{6D6CDB20-394C-4D51-9C5B-8751E21338DC}"/>
          </ac:spMkLst>
        </pc:spChg>
        <pc:spChg chg="add del">
          <ac:chgData name="Wenkai Li" userId="2183a094473d0c84" providerId="LiveId" clId="{D31BD8CF-AFDF-4E22-971A-38ACE4516242}" dt="2020-04-23T13:02:43.096" v="815" actId="26606"/>
          <ac:spMkLst>
            <pc:docMk/>
            <pc:sldMk cId="1645476418" sldId="292"/>
            <ac:spMk id="39" creationId="{46DFD1E0-DCA7-47E6-B78B-6ECDDF873DD6}"/>
          </ac:spMkLst>
        </pc:spChg>
        <pc:spChg chg="add del">
          <ac:chgData name="Wenkai Li" userId="2183a094473d0c84" providerId="LiveId" clId="{D31BD8CF-AFDF-4E22-971A-38ACE4516242}" dt="2020-04-23T13:02:43.096" v="815" actId="26606"/>
          <ac:spMkLst>
            <pc:docMk/>
            <pc:sldMk cId="1645476418" sldId="292"/>
            <ac:spMk id="40" creationId="{8AAB0B1E-BB97-40E0-8DCD-D1197A0E1D6A}"/>
          </ac:spMkLst>
        </pc:spChg>
        <pc:spChg chg="add mod">
          <ac:chgData name="Wenkai Li" userId="2183a094473d0c84" providerId="LiveId" clId="{D31BD8CF-AFDF-4E22-971A-38ACE4516242}" dt="2020-04-23T13:03:41.200" v="832"/>
          <ac:spMkLst>
            <pc:docMk/>
            <pc:sldMk cId="1645476418" sldId="292"/>
            <ac:spMk id="42" creationId="{559860AC-D6AF-43F4-BDF6-BFE35CC9AC74}"/>
          </ac:spMkLst>
        </pc:spChg>
        <pc:spChg chg="add del">
          <ac:chgData name="Wenkai Li" userId="2183a094473d0c84" providerId="LiveId" clId="{D31BD8CF-AFDF-4E22-971A-38ACE4516242}" dt="2020-04-23T13:02:43.084" v="814" actId="26606"/>
          <ac:spMkLst>
            <pc:docMk/>
            <pc:sldMk cId="1645476418" sldId="292"/>
            <ac:spMk id="48" creationId="{3BA513B0-82FF-4F41-8178-885375D1CFB5}"/>
          </ac:spMkLst>
        </pc:spChg>
        <pc:spChg chg="add del">
          <ac:chgData name="Wenkai Li" userId="2183a094473d0c84" providerId="LiveId" clId="{D31BD8CF-AFDF-4E22-971A-38ACE4516242}" dt="2020-04-23T13:04:16.314" v="842"/>
          <ac:spMkLst>
            <pc:docMk/>
            <pc:sldMk cId="1645476418" sldId="292"/>
            <ac:spMk id="49" creationId="{FF0330B1-AAAC-427D-8A95-40380162BC65}"/>
          </ac:spMkLst>
        </pc:spChg>
        <pc:grpChg chg="add del">
          <ac:chgData name="Wenkai Li" userId="2183a094473d0c84" providerId="LiveId" clId="{D31BD8CF-AFDF-4E22-971A-38ACE4516242}" dt="2020-04-23T13:02:03.991" v="810" actId="26606"/>
          <ac:grpSpMkLst>
            <pc:docMk/>
            <pc:sldMk cId="1645476418" sldId="292"/>
            <ac:grpSpMk id="32" creationId="{83EAB11A-76F7-48F4-9B4F-5BFDF4BF9670}"/>
          </ac:grpSpMkLst>
        </pc:grpChg>
        <pc:grpChg chg="add del">
          <ac:chgData name="Wenkai Li" userId="2183a094473d0c84" providerId="LiveId" clId="{D31BD8CF-AFDF-4E22-971A-38ACE4516242}" dt="2020-04-23T13:02:43.084" v="814" actId="26606"/>
          <ac:grpSpMkLst>
            <pc:docMk/>
            <pc:sldMk cId="1645476418" sldId="292"/>
            <ac:grpSpMk id="50" creationId="{93DB8501-F9F2-4ACD-B56A-9019CD5006D6}"/>
          </ac:grpSpMkLst>
        </pc:grpChg>
        <pc:graphicFrameChg chg="add del mod">
          <ac:chgData name="Wenkai Li" userId="2183a094473d0c84" providerId="LiveId" clId="{D31BD8CF-AFDF-4E22-971A-38ACE4516242}" dt="2020-04-23T12:59:35.998" v="777" actId="478"/>
          <ac:graphicFrameMkLst>
            <pc:docMk/>
            <pc:sldMk cId="1645476418" sldId="292"/>
            <ac:graphicFrameMk id="4" creationId="{21D49474-A1EF-490F-A3E1-C483A374FC96}"/>
          </ac:graphicFrameMkLst>
        </pc:graphicFrameChg>
        <pc:graphicFrameChg chg="add del mod">
          <ac:chgData name="Wenkai Li" userId="2183a094473d0c84" providerId="LiveId" clId="{D31BD8CF-AFDF-4E22-971A-38ACE4516242}" dt="2020-04-23T13:11:02.814" v="892"/>
          <ac:graphicFrameMkLst>
            <pc:docMk/>
            <pc:sldMk cId="1645476418" sldId="292"/>
            <ac:graphicFrameMk id="8" creationId="{CC4F4DDC-8148-40A7-8D98-7B892729AD35}"/>
          </ac:graphicFrameMkLst>
        </pc:graphicFrameChg>
        <pc:graphicFrameChg chg="add del">
          <ac:chgData name="Wenkai Li" userId="2183a094473d0c84" providerId="LiveId" clId="{D31BD8CF-AFDF-4E22-971A-38ACE4516242}" dt="2020-04-23T13:02:00.770" v="808" actId="26606"/>
          <ac:graphicFrameMkLst>
            <pc:docMk/>
            <pc:sldMk cId="1645476418" sldId="292"/>
            <ac:graphicFrameMk id="20" creationId="{C876DEE2-B4C0-42D7-BDE3-F83FE4821362}"/>
          </ac:graphicFrameMkLst>
        </pc:graphicFrameChg>
        <pc:picChg chg="add del">
          <ac:chgData name="Wenkai Li" userId="2183a094473d0c84" providerId="LiveId" clId="{D31BD8CF-AFDF-4E22-971A-38ACE4516242}" dt="2020-04-23T13:02:00.770" v="808" actId="26606"/>
          <ac:picMkLst>
            <pc:docMk/>
            <pc:sldMk cId="1645476418" sldId="292"/>
            <ac:picMk id="22" creationId="{954A088A-5929-4E41-8F65-D033703A7E0D}"/>
          </ac:picMkLst>
        </pc:picChg>
        <pc:picChg chg="add del">
          <ac:chgData name="Wenkai Li" userId="2183a094473d0c84" providerId="LiveId" clId="{D31BD8CF-AFDF-4E22-971A-38ACE4516242}" dt="2020-04-23T13:02:43.084" v="814" actId="26606"/>
          <ac:picMkLst>
            <pc:docMk/>
            <pc:sldMk cId="1645476418" sldId="292"/>
            <ac:picMk id="44" creationId="{2DB1BAC0-4A9E-4D94-8D7B-5566F7A2436C}"/>
          </ac:picMkLst>
        </pc:picChg>
        <pc:picChg chg="add del">
          <ac:chgData name="Wenkai Li" userId="2183a094473d0c84" providerId="LiveId" clId="{D31BD8CF-AFDF-4E22-971A-38ACE4516242}" dt="2020-04-23T13:04:08.678" v="840" actId="478"/>
          <ac:picMkLst>
            <pc:docMk/>
            <pc:sldMk cId="1645476418" sldId="292"/>
            <ac:picMk id="46" creationId="{34057B3B-D600-40BB-A51A-6B31B5F33F6E}"/>
          </ac:picMkLst>
        </pc:picChg>
        <pc:cxnChg chg="add del">
          <ac:chgData name="Wenkai Li" userId="2183a094473d0c84" providerId="LiveId" clId="{D31BD8CF-AFDF-4E22-971A-38ACE4516242}" dt="2020-04-23T12:59:51.266" v="779" actId="26606"/>
          <ac:cxnSpMkLst>
            <pc:docMk/>
            <pc:sldMk cId="1645476418" sldId="292"/>
            <ac:cxnSpMk id="13" creationId="{F492F8DF-EE34-4FC5-9FFE-76EB2E3BBA95}"/>
          </ac:cxnSpMkLst>
        </pc:cxnChg>
        <pc:cxnChg chg="add del">
          <ac:chgData name="Wenkai Li" userId="2183a094473d0c84" providerId="LiveId" clId="{D31BD8CF-AFDF-4E22-971A-38ACE4516242}" dt="2020-04-23T13:02:04.005" v="811" actId="26606"/>
          <ac:cxnSpMkLst>
            <pc:docMk/>
            <pc:sldMk cId="1645476418" sldId="292"/>
            <ac:cxnSpMk id="18" creationId="{F492F8DF-EE34-4FC5-9FFE-76EB2E3BBA95}"/>
          </ac:cxnSpMkLst>
        </pc:cxnChg>
        <pc:cxnChg chg="add del">
          <ac:chgData name="Wenkai Li" userId="2183a094473d0c84" providerId="LiveId" clId="{D31BD8CF-AFDF-4E22-971A-38ACE4516242}" dt="2020-04-23T13:01:56.725" v="806" actId="26606"/>
          <ac:cxnSpMkLst>
            <pc:docMk/>
            <pc:sldMk cId="1645476418" sldId="292"/>
            <ac:cxnSpMk id="29" creationId="{19C0742B-6FAB-4F71-A9CB-E140A40C8BE9}"/>
          </ac:cxnSpMkLst>
        </pc:cxnChg>
        <pc:cxnChg chg="add del">
          <ac:chgData name="Wenkai Li" userId="2183a094473d0c84" providerId="LiveId" clId="{D31BD8CF-AFDF-4E22-971A-38ACE4516242}" dt="2020-04-23T13:02:43.096" v="815" actId="26606"/>
          <ac:cxnSpMkLst>
            <pc:docMk/>
            <pc:sldMk cId="1645476418" sldId="292"/>
            <ac:cxnSpMk id="41" creationId="{19C0742B-6FAB-4F71-A9CB-E140A40C8BE9}"/>
          </ac:cxnSpMkLst>
        </pc:cxnChg>
      </pc:sldChg>
      <pc:sldChg chg="addSp delSp modSp add mod modTransition setBg modAnim delDesignElem">
        <pc:chgData name="Wenkai Li" userId="2183a094473d0c84" providerId="LiveId" clId="{D31BD8CF-AFDF-4E22-971A-38ACE4516242}" dt="2020-04-24T12:36:45.084" v="1654"/>
        <pc:sldMkLst>
          <pc:docMk/>
          <pc:sldMk cId="1543247774" sldId="293"/>
        </pc:sldMkLst>
        <pc:spChg chg="add mod">
          <ac:chgData name="Wenkai Li" userId="2183a094473d0c84" providerId="LiveId" clId="{D31BD8CF-AFDF-4E22-971A-38ACE4516242}" dt="2020-04-23T13:13:26.272" v="913" actId="1076"/>
          <ac:spMkLst>
            <pc:docMk/>
            <pc:sldMk cId="1543247774" sldId="293"/>
            <ac:spMk id="2" creationId="{B3AE2676-D6C7-48AD-867D-945871009C67}"/>
          </ac:spMkLst>
        </pc:spChg>
        <pc:spChg chg="add mod">
          <ac:chgData name="Wenkai Li" userId="2183a094473d0c84" providerId="LiveId" clId="{D31BD8CF-AFDF-4E22-971A-38ACE4516242}" dt="2020-04-23T13:00:46.249" v="803" actId="26606"/>
          <ac:spMkLst>
            <pc:docMk/>
            <pc:sldMk cId="1543247774" sldId="293"/>
            <ac:spMk id="3" creationId="{088808FC-F2D9-40DC-AC9B-35C73D0B0E13}"/>
          </ac:spMkLst>
        </pc:spChg>
        <pc:spChg chg="add del">
          <ac:chgData name="Wenkai Li" userId="2183a094473d0c84" providerId="LiveId" clId="{D31BD8CF-AFDF-4E22-971A-38ACE4516242}" dt="2020-04-23T13:00:46.249" v="803" actId="26606"/>
          <ac:spMkLst>
            <pc:docMk/>
            <pc:sldMk cId="1543247774" sldId="293"/>
            <ac:spMk id="7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3:00:46.249" v="803" actId="26606"/>
          <ac:spMkLst>
            <pc:docMk/>
            <pc:sldMk cId="1543247774" sldId="293"/>
            <ac:spMk id="9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3:00:46.249" v="803" actId="26606"/>
          <ac:spMkLst>
            <pc:docMk/>
            <pc:sldMk cId="1543247774" sldId="293"/>
            <ac:spMk id="11" creationId="{E513936D-D1EB-4E42-A97F-942BA1F3DFA7}"/>
          </ac:spMkLst>
        </pc:spChg>
        <pc:spChg chg="add del">
          <ac:chgData name="Wenkai Li" userId="2183a094473d0c84" providerId="LiveId" clId="{D31BD8CF-AFDF-4E22-971A-38ACE4516242}" dt="2020-04-23T13:00:46.234" v="802" actId="26606"/>
          <ac:spMkLst>
            <pc:docMk/>
            <pc:sldMk cId="1543247774" sldId="293"/>
            <ac:spMk id="16" creationId="{D8386171-E87D-46AB-8718-4CE2A88748BD}"/>
          </ac:spMkLst>
        </pc:spChg>
        <pc:spChg chg="add del">
          <ac:chgData name="Wenkai Li" userId="2183a094473d0c84" providerId="LiveId" clId="{D31BD8CF-AFDF-4E22-971A-38ACE4516242}" dt="2020-04-23T13:00:46.234" v="802" actId="26606"/>
          <ac:spMkLst>
            <pc:docMk/>
            <pc:sldMk cId="1543247774" sldId="293"/>
            <ac:spMk id="18" creationId="{207CB456-8849-413C-8210-B663779A32E0}"/>
          </ac:spMkLst>
        </pc:spChg>
        <pc:spChg chg="add del">
          <ac:chgData name="Wenkai Li" userId="2183a094473d0c84" providerId="LiveId" clId="{D31BD8CF-AFDF-4E22-971A-38ACE4516242}" dt="2020-04-23T13:00:46.234" v="802" actId="26606"/>
          <ac:spMkLst>
            <pc:docMk/>
            <pc:sldMk cId="1543247774" sldId="293"/>
            <ac:spMk id="20" creationId="{E513936D-D1EB-4E42-A97F-942BA1F3DFA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543247774" sldId="293"/>
            <ac:spMk id="23" creationId="{D8386171-E87D-46AB-8718-4CE2A88748BD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543247774" sldId="293"/>
            <ac:spMk id="24" creationId="{207CB456-8849-413C-8210-B663779A32E0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1543247774" sldId="293"/>
            <ac:spMk id="25" creationId="{E513936D-D1EB-4E42-A97F-942BA1F3DFA7}"/>
          </ac:spMkLst>
        </pc:sp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1543247774" sldId="293"/>
            <ac:picMk id="4" creationId="{24C9D3A2-98A9-4FEB-B6C0-43A6798EE77E}"/>
          </ac:picMkLst>
        </pc:picChg>
        <pc:picChg chg="add del mod">
          <ac:chgData name="Wenkai Li" userId="2183a094473d0c84" providerId="LiveId" clId="{D31BD8CF-AFDF-4E22-971A-38ACE4516242}" dt="2020-04-23T13:38:22.535" v="977"/>
          <ac:picMkLst>
            <pc:docMk/>
            <pc:sldMk cId="1543247774" sldId="293"/>
            <ac:picMk id="4" creationId="{E9DD89A7-75A4-4C02-91A2-E5AC50EB09BA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1543247774" sldId="293"/>
            <ac:picMk id="5" creationId="{7A246605-E5CB-41CB-AC95-26B4AD92B958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1543247774" sldId="293"/>
            <ac:picMk id="5" creationId="{E7CA311B-E5DD-4E41-8467-8A385DB99AAF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1543247774" sldId="293"/>
            <ac:picMk id="6" creationId="{C1ABAD08-A738-4CB5-A0A2-E6F0B21C917C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1543247774" sldId="293"/>
            <ac:picMk id="6" creationId="{C93F1D1A-38BF-4ABD-AE2C-00B4410FAC1C}"/>
          </ac:picMkLst>
        </pc:picChg>
        <pc:picChg chg="add del mod">
          <ac:chgData name="Wenkai Li" userId="2183a094473d0c84" providerId="LiveId" clId="{D31BD8CF-AFDF-4E22-971A-38ACE4516242}" dt="2020-04-24T12:36:29.411" v="1653"/>
          <ac:picMkLst>
            <pc:docMk/>
            <pc:sldMk cId="1543247774" sldId="293"/>
            <ac:picMk id="7" creationId="{442B0829-FFB8-4473-A677-DDC915DEE86F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1543247774" sldId="293"/>
            <ac:picMk id="8" creationId="{9BF9D286-5C65-4385-BB4C-7A9740C43495}"/>
          </ac:picMkLst>
        </pc:picChg>
        <pc:picChg chg="add mod">
          <ac:chgData name="Wenkai Li" userId="2183a094473d0c84" providerId="LiveId" clId="{D31BD8CF-AFDF-4E22-971A-38ACE4516242}" dt="2020-04-24T12:36:45.084" v="1654"/>
          <ac:picMkLst>
            <pc:docMk/>
            <pc:sldMk cId="1543247774" sldId="293"/>
            <ac:picMk id="9" creationId="{1C712CC7-C53D-4EDD-8301-0A88F0BDDD38}"/>
          </ac:picMkLst>
        </pc:picChg>
        <pc:cxnChg chg="add del">
          <ac:chgData name="Wenkai Li" userId="2183a094473d0c84" providerId="LiveId" clId="{D31BD8CF-AFDF-4E22-971A-38ACE4516242}" dt="2020-04-24T07:44:12.658" v="1615"/>
          <ac:cxnSpMkLst>
            <pc:docMk/>
            <pc:sldMk cId="1543247774" sldId="293"/>
            <ac:cxnSpMk id="22" creationId="{0F1CEE28-B4B8-49F5-B9E6-C955AD161193}"/>
          </ac:cxnSpMkLst>
        </pc:cxnChg>
      </pc:sldChg>
      <pc:sldChg chg="addSp delSp modSp add mod modTransition setBg modAnim setClrOvrMap">
        <pc:chgData name="Wenkai Li" userId="2183a094473d0c84" providerId="LiveId" clId="{D31BD8CF-AFDF-4E22-971A-38ACE4516242}" dt="2020-04-24T12:37:11.136" v="1655"/>
        <pc:sldMkLst>
          <pc:docMk/>
          <pc:sldMk cId="2922259353" sldId="294"/>
        </pc:sldMkLst>
        <pc:spChg chg="add del">
          <ac:chgData name="Wenkai Li" userId="2183a094473d0c84" providerId="LiveId" clId="{D31BD8CF-AFDF-4E22-971A-38ACE4516242}" dt="2020-04-23T13:11:49.910" v="900" actId="26606"/>
          <ac:spMkLst>
            <pc:docMk/>
            <pc:sldMk cId="2922259353" sldId="294"/>
            <ac:spMk id="7" creationId="{6D6CDB20-394C-4D51-9C5B-8751E21338DC}"/>
          </ac:spMkLst>
        </pc:spChg>
        <pc:spChg chg="add del">
          <ac:chgData name="Wenkai Li" userId="2183a094473d0c84" providerId="LiveId" clId="{D31BD8CF-AFDF-4E22-971A-38ACE4516242}" dt="2020-04-23T13:11:43.010" v="898" actId="26606"/>
          <ac:spMkLst>
            <pc:docMk/>
            <pc:sldMk cId="2922259353" sldId="294"/>
            <ac:spMk id="8" creationId="{B50AB553-2A96-4A92-96F2-93548E096954}"/>
          </ac:spMkLst>
        </pc:spChg>
        <pc:spChg chg="add del">
          <ac:chgData name="Wenkai Li" userId="2183a094473d0c84" providerId="LiveId" clId="{D31BD8CF-AFDF-4E22-971A-38ACE4516242}" dt="2020-04-23T13:11:49.910" v="900" actId="26606"/>
          <ac:spMkLst>
            <pc:docMk/>
            <pc:sldMk cId="2922259353" sldId="294"/>
            <ac:spMk id="9" creationId="{46DFD1E0-DCA7-47E6-B78B-6ECDDF873DD6}"/>
          </ac:spMkLst>
        </pc:spChg>
        <pc:spChg chg="add del">
          <ac:chgData name="Wenkai Li" userId="2183a094473d0c84" providerId="LiveId" clId="{D31BD8CF-AFDF-4E22-971A-38ACE4516242}" dt="2020-04-23T13:11:49.910" v="900" actId="26606"/>
          <ac:spMkLst>
            <pc:docMk/>
            <pc:sldMk cId="2922259353" sldId="294"/>
            <ac:spMk id="11" creationId="{8AAB0B1E-BB97-40E0-8DCD-D1197A0E1D6A}"/>
          </ac:spMkLst>
        </pc:spChg>
        <pc:graphicFrameChg chg="add mod modGraphic">
          <ac:chgData name="Wenkai Li" userId="2183a094473d0c84" providerId="LiveId" clId="{D31BD8CF-AFDF-4E22-971A-38ACE4516242}" dt="2020-04-24T07:40:59.052" v="1578" actId="20577"/>
          <ac:graphicFrameMkLst>
            <pc:docMk/>
            <pc:sldMk cId="2922259353" sldId="294"/>
            <ac:graphicFrameMk id="2" creationId="{FED9A2A9-E0DF-47CD-BA0C-739969FCBB66}"/>
          </ac:graphicFrameMkLst>
        </pc:graphicFrameChg>
        <pc:picChg chg="add del mod">
          <ac:chgData name="Wenkai Li" userId="2183a094473d0c84" providerId="LiveId" clId="{D31BD8CF-AFDF-4E22-971A-38ACE4516242}" dt="2020-04-23T13:38:22.535" v="977"/>
          <ac:picMkLst>
            <pc:docMk/>
            <pc:sldMk cId="2922259353" sldId="294"/>
            <ac:picMk id="3" creationId="{188962BA-EE29-41DE-8947-D4373170908E}"/>
          </ac:picMkLst>
        </pc:picChg>
        <pc:picChg chg="add del mod">
          <ac:chgData name="Wenkai Li" userId="2183a094473d0c84" providerId="LiveId" clId="{D31BD8CF-AFDF-4E22-971A-38ACE4516242}" dt="2020-04-24T10:39:52.054" v="1648"/>
          <ac:picMkLst>
            <pc:docMk/>
            <pc:sldMk cId="2922259353" sldId="294"/>
            <ac:picMk id="3" creationId="{29683C08-EAC0-40FE-94E8-D0511D027656}"/>
          </ac:picMkLst>
        </pc:picChg>
        <pc:picChg chg="add del">
          <ac:chgData name="Wenkai Li" userId="2183a094473d0c84" providerId="LiveId" clId="{D31BD8CF-AFDF-4E22-971A-38ACE4516242}" dt="2020-04-23T13:11:43.010" v="898" actId="26606"/>
          <ac:picMkLst>
            <pc:docMk/>
            <pc:sldMk cId="2922259353" sldId="294"/>
            <ac:picMk id="4" creationId="{B7904502-1827-49F3-8283-00A7B2713583}"/>
          </ac:picMkLst>
        </pc:picChg>
        <pc:picChg chg="add del mod">
          <ac:chgData name="Wenkai Li" userId="2183a094473d0c84" providerId="LiveId" clId="{D31BD8CF-AFDF-4E22-971A-38ACE4516242}" dt="2020-04-24T11:34:24.732" v="1650"/>
          <ac:picMkLst>
            <pc:docMk/>
            <pc:sldMk cId="2922259353" sldId="294"/>
            <ac:picMk id="4" creationId="{D1C7D898-8DDE-442B-9CA9-5DDDDED6BD85}"/>
          </ac:picMkLst>
        </pc:picChg>
        <pc:picChg chg="add del mod">
          <ac:chgData name="Wenkai Li" userId="2183a094473d0c84" providerId="LiveId" clId="{D31BD8CF-AFDF-4E22-971A-38ACE4516242}" dt="2020-04-23T13:56:39.258" v="1036"/>
          <ac:picMkLst>
            <pc:docMk/>
            <pc:sldMk cId="2922259353" sldId="294"/>
            <ac:picMk id="5" creationId="{663F7B47-EEB3-4A5C-A956-6A07F878FBF3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922259353" sldId="294"/>
            <ac:picMk id="5" creationId="{71E816A2-8313-46A3-849C-593193FBAFCA}"/>
          </ac:picMkLst>
        </pc:picChg>
        <pc:picChg chg="add mod">
          <ac:chgData name="Wenkai Li" userId="2183a094473d0c84" providerId="LiveId" clId="{D31BD8CF-AFDF-4E22-971A-38ACE4516242}" dt="2020-04-24T12:37:11.136" v="1655"/>
          <ac:picMkLst>
            <pc:docMk/>
            <pc:sldMk cId="2922259353" sldId="294"/>
            <ac:picMk id="6" creationId="{6C2BC43D-5C37-41B7-A2D8-8FD7DFD04CDF}"/>
          </ac:picMkLst>
        </pc:picChg>
        <pc:picChg chg="add del mod">
          <ac:chgData name="Wenkai Li" userId="2183a094473d0c84" providerId="LiveId" clId="{D31BD8CF-AFDF-4E22-971A-38ACE4516242}" dt="2020-04-23T14:20:22.145" v="1038"/>
          <ac:picMkLst>
            <pc:docMk/>
            <pc:sldMk cId="2922259353" sldId="294"/>
            <ac:picMk id="6" creationId="{CE37BD04-26FD-4475-BB87-7DB4B62BB8C8}"/>
          </ac:picMkLst>
        </pc:picChg>
        <pc:picChg chg="add del mod">
          <ac:chgData name="Wenkai Li" userId="2183a094473d0c84" providerId="LiveId" clId="{D31BD8CF-AFDF-4E22-971A-38ACE4516242}" dt="2020-04-24T10:37:06.143" v="1646"/>
          <ac:picMkLst>
            <pc:docMk/>
            <pc:sldMk cId="2922259353" sldId="294"/>
            <ac:picMk id="10" creationId="{C3CEAA82-2803-417E-930E-4137A78EF509}"/>
          </ac:picMkLst>
        </pc:picChg>
      </pc:sldChg>
      <pc:sldChg chg="addSp delSp modSp add del">
        <pc:chgData name="Wenkai Li" userId="2183a094473d0c84" providerId="LiveId" clId="{D31BD8CF-AFDF-4E22-971A-38ACE4516242}" dt="2020-04-24T05:37:38.254" v="1164" actId="2696"/>
        <pc:sldMkLst>
          <pc:docMk/>
          <pc:sldMk cId="1917981956" sldId="295"/>
        </pc:sldMkLst>
        <pc:spChg chg="del">
          <ac:chgData name="Wenkai Li" userId="2183a094473d0c84" providerId="LiveId" clId="{D31BD8CF-AFDF-4E22-971A-38ACE4516242}" dt="2020-04-24T05:05:56.853" v="1147" actId="478"/>
          <ac:spMkLst>
            <pc:docMk/>
            <pc:sldMk cId="1917981956" sldId="295"/>
            <ac:spMk id="2" creationId="{27E9C5FD-F68E-4DDF-B489-61240772BC88}"/>
          </ac:spMkLst>
        </pc:spChg>
        <pc:spChg chg="del">
          <ac:chgData name="Wenkai Li" userId="2183a094473d0c84" providerId="LiveId" clId="{D31BD8CF-AFDF-4E22-971A-38ACE4516242}" dt="2020-04-24T05:05:54.288" v="1146" actId="478"/>
          <ac:spMkLst>
            <pc:docMk/>
            <pc:sldMk cId="1917981956" sldId="295"/>
            <ac:spMk id="3" creationId="{1FE4E45A-2637-4ED2-9578-3E0D2BAE583F}"/>
          </ac:spMkLst>
        </pc:spChg>
        <pc:picChg chg="add del mod">
          <ac:chgData name="Wenkai Li" userId="2183a094473d0c84" providerId="LiveId" clId="{D31BD8CF-AFDF-4E22-971A-38ACE4516242}" dt="2020-04-24T05:06:15.080" v="1151" actId="478"/>
          <ac:picMkLst>
            <pc:docMk/>
            <pc:sldMk cId="1917981956" sldId="295"/>
            <ac:picMk id="4" creationId="{2CAB8AE7-CAFF-4761-8C41-F7006884FA11}"/>
          </ac:picMkLst>
        </pc:picChg>
      </pc:sldChg>
      <pc:sldChg chg="addSp delSp modSp add del setBg delDesignElem">
        <pc:chgData name="Wenkai Li" userId="2183a094473d0c84" providerId="LiveId" clId="{D31BD8CF-AFDF-4E22-971A-38ACE4516242}" dt="2020-04-24T07:47:17.268" v="1634" actId="2696"/>
        <pc:sldMkLst>
          <pc:docMk/>
          <pc:sldMk cId="3555028649" sldId="296"/>
        </pc:sldMkLst>
        <pc:spChg chg="add del mod">
          <ac:chgData name="Wenkai Li" userId="2183a094473d0c84" providerId="LiveId" clId="{D31BD8CF-AFDF-4E22-971A-38ACE4516242}" dt="2020-04-24T07:46:42.047" v="1630" actId="478"/>
          <ac:spMkLst>
            <pc:docMk/>
            <pc:sldMk cId="3555028649" sldId="296"/>
            <ac:spMk id="2" creationId="{38D58090-2680-4644-8249-E3373874E1E6}"/>
          </ac:spMkLst>
        </pc:spChg>
        <pc:spChg chg="del">
          <ac:chgData name="Wenkai Li" userId="2183a094473d0c84" providerId="LiveId" clId="{D31BD8CF-AFDF-4E22-971A-38ACE4516242}" dt="2020-04-24T05:20:54.800" v="1155" actId="478"/>
          <ac:spMkLst>
            <pc:docMk/>
            <pc:sldMk cId="3555028649" sldId="296"/>
            <ac:spMk id="4" creationId="{95C27FEC-EEB5-4E2E-B137-C8C13918A4C7}"/>
          </ac:spMkLst>
        </pc:spChg>
        <pc:spChg chg="add del mod">
          <ac:chgData name="Wenkai Li" userId="2183a094473d0c84" providerId="LiveId" clId="{D31BD8CF-AFDF-4E22-971A-38ACE4516242}" dt="2020-04-24T07:47:07.597" v="1631"/>
          <ac:spMkLst>
            <pc:docMk/>
            <pc:sldMk cId="3555028649" sldId="296"/>
            <ac:spMk id="4" creationId="{A1EBEAB3-3D1A-47B3-80FF-3E9AF86FBE7A}"/>
          </ac:spMkLst>
        </pc:spChg>
        <pc:spChg chg="add del mod">
          <ac:chgData name="Wenkai Li" userId="2183a094473d0c84" providerId="LiveId" clId="{D31BD8CF-AFDF-4E22-971A-38ACE4516242}" dt="2020-04-24T07:46:39.638" v="1629" actId="478"/>
          <ac:spMkLst>
            <pc:docMk/>
            <pc:sldMk cId="3555028649" sldId="296"/>
            <ac:spMk id="5" creationId="{FE793CF2-F69F-4955-8555-23C48790F6A6}"/>
          </ac:spMkLst>
        </pc:spChg>
        <pc:spChg chg="del">
          <ac:chgData name="Wenkai Li" userId="2183a094473d0c84" providerId="LiveId" clId="{D31BD8CF-AFDF-4E22-971A-38ACE4516242}" dt="2020-04-24T05:20:42.694" v="1153"/>
          <ac:spMkLst>
            <pc:docMk/>
            <pc:sldMk cId="3555028649" sldId="296"/>
            <ac:spMk id="6" creationId="{D8386171-E87D-46AB-8718-4CE2A88748BD}"/>
          </ac:spMkLst>
        </pc:spChg>
        <pc:spChg chg="del">
          <ac:chgData name="Wenkai Li" userId="2183a094473d0c84" providerId="LiveId" clId="{D31BD8CF-AFDF-4E22-971A-38ACE4516242}" dt="2020-04-24T05:20:42.694" v="1153"/>
          <ac:spMkLst>
            <pc:docMk/>
            <pc:sldMk cId="3555028649" sldId="296"/>
            <ac:spMk id="7" creationId="{207CB456-8849-413C-8210-B663779A32E0}"/>
          </ac:spMkLst>
        </pc:spChg>
        <pc:spChg chg="del">
          <ac:chgData name="Wenkai Li" userId="2183a094473d0c84" providerId="LiveId" clId="{D31BD8CF-AFDF-4E22-971A-38ACE4516242}" dt="2020-04-24T05:20:42.694" v="1153"/>
          <ac:spMkLst>
            <pc:docMk/>
            <pc:sldMk cId="3555028649" sldId="296"/>
            <ac:spMk id="8" creationId="{E513936D-D1EB-4E42-A97F-942BA1F3DFA7}"/>
          </ac:spMkLst>
        </pc:spChg>
        <pc:spChg chg="add del mod">
          <ac:chgData name="Wenkai Li" userId="2183a094473d0c84" providerId="LiveId" clId="{D31BD8CF-AFDF-4E22-971A-38ACE4516242}" dt="2020-04-24T07:41:20.296" v="1581"/>
          <ac:spMkLst>
            <pc:docMk/>
            <pc:sldMk cId="3555028649" sldId="296"/>
            <ac:spMk id="9" creationId="{D68B37C0-6332-4922-870E-68834A297C78}"/>
          </ac:spMkLst>
        </pc:spChg>
      </pc:sldChg>
      <pc:sldChg chg="addSp delSp modSp add mod modTransition setBg modAnim delDesignElem">
        <pc:chgData name="Wenkai Li" userId="2183a094473d0c84" providerId="LiveId" clId="{D31BD8CF-AFDF-4E22-971A-38ACE4516242}" dt="2020-04-24T12:54:16.879" v="1690"/>
        <pc:sldMkLst>
          <pc:docMk/>
          <pc:sldMk cId="2238283807" sldId="297"/>
        </pc:sldMkLst>
        <pc:spChg chg="del">
          <ac:chgData name="Wenkai Li" userId="2183a094473d0c84" providerId="LiveId" clId="{D31BD8CF-AFDF-4E22-971A-38ACE4516242}" dt="2020-04-24T06:17:54.544" v="1167" actId="478"/>
          <ac:spMkLst>
            <pc:docMk/>
            <pc:sldMk cId="2238283807" sldId="297"/>
            <ac:spMk id="2" creationId="{DA68EC97-3245-494F-9E9A-8FD2D83C6ED2}"/>
          </ac:spMkLst>
        </pc:spChg>
        <pc:spChg chg="del">
          <ac:chgData name="Wenkai Li" userId="2183a094473d0c84" providerId="LiveId" clId="{D31BD8CF-AFDF-4E22-971A-38ACE4516242}" dt="2020-04-24T06:17:53.331" v="1166" actId="478"/>
          <ac:spMkLst>
            <pc:docMk/>
            <pc:sldMk cId="2238283807" sldId="297"/>
            <ac:spMk id="3" creationId="{1DD9DCCF-318E-4669-832B-96AA4DC4F39C}"/>
          </ac:spMkLst>
        </pc:spChg>
        <pc:spChg chg="add del">
          <ac:chgData name="Wenkai Li" userId="2183a094473d0c84" providerId="LiveId" clId="{D31BD8CF-AFDF-4E22-971A-38ACE4516242}" dt="2020-04-24T06:23:54.831" v="1197" actId="26606"/>
          <ac:spMkLst>
            <pc:docMk/>
            <pc:sldMk cId="2238283807" sldId="297"/>
            <ac:spMk id="83" creationId="{112839B5-6527-4FE1-B5CA-71D5FFC47C0E}"/>
          </ac:spMkLst>
        </pc:spChg>
        <pc:spChg chg="add del">
          <ac:chgData name="Wenkai Li" userId="2183a094473d0c84" providerId="LiveId" clId="{D31BD8CF-AFDF-4E22-971A-38ACE4516242}" dt="2020-04-24T06:23:54.831" v="1197" actId="26606"/>
          <ac:spMkLst>
            <pc:docMk/>
            <pc:sldMk cId="2238283807" sldId="297"/>
            <ac:spMk id="85" creationId="{089B37F3-721E-4809-A50E-9EE306404ED8}"/>
          </ac:spMkLst>
        </pc:spChg>
        <pc:spChg chg="add del">
          <ac:chgData name="Wenkai Li" userId="2183a094473d0c84" providerId="LiveId" clId="{D31BD8CF-AFDF-4E22-971A-38ACE4516242}" dt="2020-04-24T06:23:54.831" v="1197" actId="26606"/>
          <ac:spMkLst>
            <pc:docMk/>
            <pc:sldMk cId="2238283807" sldId="297"/>
            <ac:spMk id="87" creationId="{BE12D8E2-6088-4997-A8C6-1794DA9E1D48}"/>
          </ac:spMkLst>
        </pc:spChg>
        <pc:spChg chg="add del">
          <ac:chgData name="Wenkai Li" userId="2183a094473d0c84" providerId="LiveId" clId="{D31BD8CF-AFDF-4E22-971A-38ACE4516242}" dt="2020-04-24T06:23:54.831" v="1197" actId="26606"/>
          <ac:spMkLst>
            <pc:docMk/>
            <pc:sldMk cId="2238283807" sldId="297"/>
            <ac:spMk id="89" creationId="{FAF10F47-1605-47C5-AE58-9062909ADA42}"/>
          </ac:spMkLst>
        </pc:spChg>
        <pc:spChg chg="add del">
          <ac:chgData name="Wenkai Li" userId="2183a094473d0c84" providerId="LiveId" clId="{D31BD8CF-AFDF-4E22-971A-38ACE4516242}" dt="2020-04-24T06:24:29.379" v="1200" actId="26606"/>
          <ac:spMkLst>
            <pc:docMk/>
            <pc:sldMk cId="2238283807" sldId="297"/>
            <ac:spMk id="147" creationId="{AA3CC463-F933-4AC4-86E1-5AC14B0C3163}"/>
          </ac:spMkLst>
        </pc:spChg>
        <pc:spChg chg="add del">
          <ac:chgData name="Wenkai Li" userId="2183a094473d0c84" providerId="LiveId" clId="{D31BD8CF-AFDF-4E22-971A-38ACE4516242}" dt="2020-04-24T06:24:29.379" v="1200" actId="26606"/>
          <ac:spMkLst>
            <pc:docMk/>
            <pc:sldMk cId="2238283807" sldId="297"/>
            <ac:spMk id="149" creationId="{6025D2DB-A12A-44DB-B00E-F4D622329EDD}"/>
          </ac:spMkLst>
        </pc:spChg>
        <pc:spChg chg="add del">
          <ac:chgData name="Wenkai Li" userId="2183a094473d0c84" providerId="LiveId" clId="{D31BD8CF-AFDF-4E22-971A-38ACE4516242}" dt="2020-04-24T06:24:29.379" v="1200" actId="26606"/>
          <ac:spMkLst>
            <pc:docMk/>
            <pc:sldMk cId="2238283807" sldId="297"/>
            <ac:spMk id="151" creationId="{CE7E7877-F64E-4EEA-B778-138031EFF874}"/>
          </ac:spMkLst>
        </pc:spChg>
        <pc:spChg chg="add del">
          <ac:chgData name="Wenkai Li" userId="2183a094473d0c84" providerId="LiveId" clId="{D31BD8CF-AFDF-4E22-971A-38ACE4516242}" dt="2020-04-24T06:24:29.379" v="1200" actId="26606"/>
          <ac:spMkLst>
            <pc:docMk/>
            <pc:sldMk cId="2238283807" sldId="297"/>
            <ac:spMk id="153" creationId="{7DD6C4F3-70FD-4F13-919C-702EE4886499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38283807" sldId="297"/>
            <ac:spMk id="192" creationId="{9527FCEA-6143-4C5E-8C45-8AC9237ADE89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38283807" sldId="297"/>
            <ac:spMk id="193" creationId="{1A9F23AD-7A55-49F3-A3EC-743F47F36B0E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38283807" sldId="297"/>
            <ac:spMk id="194" creationId="{D7D9F91F-72C9-4DB9-ABD0-A8180D8262D5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2238283807" sldId="297"/>
            <ac:spMk id="195" creationId="{BE016956-CE9F-4946-8834-A8BC3529D0F6}"/>
          </ac:spMkLst>
        </pc:sp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2238283807" sldId="297"/>
            <ac:picMk id="4" creationId="{3E755869-6A91-42CF-94F4-E76803411528}"/>
          </ac:picMkLst>
        </pc:picChg>
        <pc:picChg chg="add del mod">
          <ac:chgData name="Wenkai Li" userId="2183a094473d0c84" providerId="LiveId" clId="{D31BD8CF-AFDF-4E22-971A-38ACE4516242}" dt="2020-04-24T12:53:37.830" v="1689"/>
          <ac:picMkLst>
            <pc:docMk/>
            <pc:sldMk cId="2238283807" sldId="297"/>
            <ac:picMk id="5" creationId="{F6C962C4-1E08-40D8-82AE-379F395802D3}"/>
          </ac:picMkLst>
        </pc:picChg>
        <pc:picChg chg="add del mod">
          <ac:chgData name="Wenkai Li" userId="2183a094473d0c84" providerId="LiveId" clId="{D31BD8CF-AFDF-4E22-971A-38ACE4516242}" dt="2020-04-24T12:54:16.879" v="1690"/>
          <ac:picMkLst>
            <pc:docMk/>
            <pc:sldMk cId="2238283807" sldId="297"/>
            <ac:picMk id="6" creationId="{E0807270-51E9-4044-A425-FE14EDD8054A}"/>
          </ac:picMkLst>
        </pc:picChg>
        <pc:picChg chg="add mod">
          <ac:chgData name="Wenkai Li" userId="2183a094473d0c84" providerId="LiveId" clId="{D31BD8CF-AFDF-4E22-971A-38ACE4516242}" dt="2020-04-24T12:54:16.879" v="1690"/>
          <ac:picMkLst>
            <pc:docMk/>
            <pc:sldMk cId="2238283807" sldId="297"/>
            <ac:picMk id="7" creationId="{8EAA4C74-BC9D-4DB1-8EDC-95F2B876CDF6}"/>
          </ac:picMkLst>
        </pc:picChg>
        <pc:picChg chg="add del mod">
          <ac:chgData name="Wenkai Li" userId="2183a094473d0c84" providerId="LiveId" clId="{D31BD8CF-AFDF-4E22-971A-38ACE4516242}" dt="2020-04-24T06:18:55.525" v="1172" actId="478"/>
          <ac:picMkLst>
            <pc:docMk/>
            <pc:sldMk cId="2238283807" sldId="297"/>
            <ac:picMk id="1026" creationId="{F4BB8D04-BE17-4E0C-91D8-139A3F809010}"/>
          </ac:picMkLst>
        </pc:picChg>
        <pc:picChg chg="add del mod">
          <ac:chgData name="Wenkai Li" userId="2183a094473d0c84" providerId="LiveId" clId="{D31BD8CF-AFDF-4E22-971A-38ACE4516242}" dt="2020-04-24T06:18:56.212" v="1173" actId="478"/>
          <ac:picMkLst>
            <pc:docMk/>
            <pc:sldMk cId="2238283807" sldId="297"/>
            <ac:picMk id="1028" creationId="{1A261BE3-E037-41E0-9EFB-AA6DF7EF8A06}"/>
          </ac:picMkLst>
        </pc:picChg>
        <pc:picChg chg="add del mod ord">
          <ac:chgData name="Wenkai Li" userId="2183a094473d0c84" providerId="LiveId" clId="{D31BD8CF-AFDF-4E22-971A-38ACE4516242}" dt="2020-04-24T06:23:37.210" v="1194"/>
          <ac:picMkLst>
            <pc:docMk/>
            <pc:sldMk cId="2238283807" sldId="297"/>
            <ac:picMk id="1030" creationId="{A862D61F-E6A6-4DB9-90A9-D2A164D86268}"/>
          </ac:picMkLst>
        </pc:picChg>
        <pc:picChg chg="add del mod">
          <ac:chgData name="Wenkai Li" userId="2183a094473d0c84" providerId="LiveId" clId="{D31BD8CF-AFDF-4E22-971A-38ACE4516242}" dt="2020-04-24T06:23:27.565" v="1190"/>
          <ac:picMkLst>
            <pc:docMk/>
            <pc:sldMk cId="2238283807" sldId="297"/>
            <ac:picMk id="1032" creationId="{9BA6DCC7-6CD6-458C-8E6A-9D1047D7909B}"/>
          </ac:picMkLst>
        </pc:picChg>
        <pc:picChg chg="add mod ord">
          <ac:chgData name="Wenkai Li" userId="2183a094473d0c84" providerId="LiveId" clId="{D31BD8CF-AFDF-4E22-971A-38ACE4516242}" dt="2020-04-24T06:24:29.379" v="1200" actId="26606"/>
          <ac:picMkLst>
            <pc:docMk/>
            <pc:sldMk cId="2238283807" sldId="297"/>
            <ac:picMk id="1034" creationId="{31CF7142-A959-40EB-BC6E-0F2895B0B16E}"/>
          </ac:picMkLst>
        </pc:picChg>
        <pc:picChg chg="add mod">
          <ac:chgData name="Wenkai Li" userId="2183a094473d0c84" providerId="LiveId" clId="{D31BD8CF-AFDF-4E22-971A-38ACE4516242}" dt="2020-04-24T06:24:29.379" v="1200" actId="26606"/>
          <ac:picMkLst>
            <pc:docMk/>
            <pc:sldMk cId="2238283807" sldId="297"/>
            <ac:picMk id="1036" creationId="{E1F13244-5FCB-4AC3-A3C1-011E287C4B83}"/>
          </ac:picMkLst>
        </pc:picChg>
        <pc:picChg chg="add mod ord">
          <ac:chgData name="Wenkai Li" userId="2183a094473d0c84" providerId="LiveId" clId="{D31BD8CF-AFDF-4E22-971A-38ACE4516242}" dt="2020-04-24T06:24:29.379" v="1200" actId="26606"/>
          <ac:picMkLst>
            <pc:docMk/>
            <pc:sldMk cId="2238283807" sldId="297"/>
            <ac:picMk id="1038" creationId="{301E80FB-1910-460C-9740-909860E0F01A}"/>
          </ac:picMkLst>
        </pc:picChg>
      </pc:sldChg>
      <pc:sldChg chg="addSp delSp modSp add mod modTransition setBg modAnim delDesignElem">
        <pc:chgData name="Wenkai Li" userId="2183a094473d0c84" providerId="LiveId" clId="{D31BD8CF-AFDF-4E22-971A-38ACE4516242}" dt="2020-04-24T12:54:59.926" v="1692"/>
        <pc:sldMkLst>
          <pc:docMk/>
          <pc:sldMk cId="70838962" sldId="298"/>
        </pc:sldMkLst>
        <pc:spChg chg="del">
          <ac:chgData name="Wenkai Li" userId="2183a094473d0c84" providerId="LiveId" clId="{D31BD8CF-AFDF-4E22-971A-38ACE4516242}" dt="2020-04-24T06:23:32.267" v="1192" actId="478"/>
          <ac:spMkLst>
            <pc:docMk/>
            <pc:sldMk cId="70838962" sldId="298"/>
            <ac:spMk id="2" creationId="{82BB9AD5-D776-47D2-8AA0-4D7CC500A4B2}"/>
          </ac:spMkLst>
        </pc:spChg>
        <pc:spChg chg="del">
          <ac:chgData name="Wenkai Li" userId="2183a094473d0c84" providerId="LiveId" clId="{D31BD8CF-AFDF-4E22-971A-38ACE4516242}" dt="2020-04-24T06:23:31.297" v="1191" actId="478"/>
          <ac:spMkLst>
            <pc:docMk/>
            <pc:sldMk cId="70838962" sldId="298"/>
            <ac:spMk id="3" creationId="{C067B8B3-3843-4DD8-9AD5-881A81CE3A16}"/>
          </ac:spMkLst>
        </pc:spChg>
        <pc:spChg chg="add del">
          <ac:chgData name="Wenkai Li" userId="2183a094473d0c84" providerId="LiveId" clId="{D31BD8CF-AFDF-4E22-971A-38ACE4516242}" dt="2020-04-24T06:25:19.870" v="1205" actId="26606"/>
          <ac:spMkLst>
            <pc:docMk/>
            <pc:sldMk cId="70838962" sldId="298"/>
            <ac:spMk id="10" creationId="{664E23E2-7440-4E36-A67B-0F88C5F7E185}"/>
          </ac:spMkLst>
        </pc:spChg>
        <pc:spChg chg="add del">
          <ac:chgData name="Wenkai Li" userId="2183a094473d0c84" providerId="LiveId" clId="{D31BD8CF-AFDF-4E22-971A-38ACE4516242}" dt="2020-04-24T06:25:19.870" v="1205" actId="26606"/>
          <ac:spMkLst>
            <pc:docMk/>
            <pc:sldMk cId="70838962" sldId="298"/>
            <ac:spMk id="12" creationId="{B06949AE-010D-4C18-8AED-7872085ADD57}"/>
          </ac:spMkLst>
        </pc:spChg>
        <pc:spChg chg="add del">
          <ac:chgData name="Wenkai Li" userId="2183a094473d0c84" providerId="LiveId" clId="{D31BD8CF-AFDF-4E22-971A-38ACE4516242}" dt="2020-04-24T06:25:19.870" v="1205" actId="26606"/>
          <ac:spMkLst>
            <pc:docMk/>
            <pc:sldMk cId="70838962" sldId="298"/>
            <ac:spMk id="14" creationId="{FE54AADB-50C7-4293-94C0-27361A32B8CF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0838962" sldId="298"/>
            <ac:spMk id="19" creationId="{664E23E2-7440-4E36-A67B-0F88C5F7E185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0838962" sldId="298"/>
            <ac:spMk id="21" creationId="{B06949AE-010D-4C18-8AED-7872085ADD57}"/>
          </ac:spMkLst>
        </pc:spChg>
        <pc:spChg chg="add del">
          <ac:chgData name="Wenkai Li" userId="2183a094473d0c84" providerId="LiveId" clId="{D31BD8CF-AFDF-4E22-971A-38ACE4516242}" dt="2020-04-24T07:44:12.658" v="1615"/>
          <ac:spMkLst>
            <pc:docMk/>
            <pc:sldMk cId="70838962" sldId="298"/>
            <ac:spMk id="23" creationId="{FE54AADB-50C7-4293-94C0-27361A32B8CF}"/>
          </ac:spMkLst>
        </pc:spChg>
        <pc:picChg chg="add mod">
          <ac:chgData name="Wenkai Li" userId="2183a094473d0c84" providerId="LiveId" clId="{D31BD8CF-AFDF-4E22-971A-38ACE4516242}" dt="2020-04-24T06:25:36.640" v="1207" actId="27614"/>
          <ac:picMkLst>
            <pc:docMk/>
            <pc:sldMk cId="70838962" sldId="298"/>
            <ac:picMk id="4" creationId="{257712BA-8D8B-4919-9359-15F19353B8E7}"/>
          </ac:picMkLst>
        </pc:picChg>
        <pc:picChg chg="add mod">
          <ac:chgData name="Wenkai Li" userId="2183a094473d0c84" providerId="LiveId" clId="{D31BD8CF-AFDF-4E22-971A-38ACE4516242}" dt="2020-04-24T06:25:36.640" v="1206" actId="27614"/>
          <ac:picMkLst>
            <pc:docMk/>
            <pc:sldMk cId="70838962" sldId="298"/>
            <ac:picMk id="5" creationId="{D01CBD23-1D77-4E22-A05D-EB1A4572F6E2}"/>
          </ac:picMkLst>
        </pc:picChg>
        <pc:picChg chg="add del mod">
          <ac:chgData name="Wenkai Li" userId="2183a094473d0c84" providerId="LiveId" clId="{D31BD8CF-AFDF-4E22-971A-38ACE4516242}" dt="2020-04-24T12:36:01.846" v="1651"/>
          <ac:picMkLst>
            <pc:docMk/>
            <pc:sldMk cId="70838962" sldId="298"/>
            <ac:picMk id="6" creationId="{1E85EDD7-8D9B-49F6-95F8-AD400CE4589D}"/>
          </ac:picMkLst>
        </pc:picChg>
        <pc:picChg chg="add del mod">
          <ac:chgData name="Wenkai Li" userId="2183a094473d0c84" providerId="LiveId" clId="{D31BD8CF-AFDF-4E22-971A-38ACE4516242}" dt="2020-04-24T12:54:59.926" v="1692"/>
          <ac:picMkLst>
            <pc:docMk/>
            <pc:sldMk cId="70838962" sldId="298"/>
            <ac:picMk id="7" creationId="{F20137F7-09BA-4DBA-80A6-361BC59B3F4A}"/>
          </ac:picMkLst>
        </pc:picChg>
        <pc:picChg chg="add mod">
          <ac:chgData name="Wenkai Li" userId="2183a094473d0c84" providerId="LiveId" clId="{D31BD8CF-AFDF-4E22-971A-38ACE4516242}" dt="2020-04-24T12:54:59.926" v="1692"/>
          <ac:picMkLst>
            <pc:docMk/>
            <pc:sldMk cId="70838962" sldId="298"/>
            <ac:picMk id="8" creationId="{533D1B63-B2BD-4CCB-A951-E8D1E8E2B8E3}"/>
          </ac:picMkLst>
        </pc:picChg>
      </pc:sldChg>
      <pc:sldMasterChg chg="setBg">
        <pc:chgData name="Wenkai Li" userId="2183a094473d0c84" providerId="LiveId" clId="{D31BD8CF-AFDF-4E22-971A-38ACE4516242}" dt="2020-04-24T07:44:05.671" v="1614"/>
        <pc:sldMasterMkLst>
          <pc:docMk/>
          <pc:sldMasterMk cId="2624817815" sldId="2147483660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9F4E7-4F71-46BF-9E91-1056A0183F85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F1DEB9-5A69-495A-9982-14FB3F55A71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1. Data Preparation</a:t>
          </a:r>
        </a:p>
      </dgm:t>
    </dgm:pt>
    <dgm:pt modelId="{584E12F5-88ED-44E9-9274-108AB90626B8}" type="parTrans" cxnId="{DAA11200-279A-4CFF-8881-15C24E90FCF6}">
      <dgm:prSet/>
      <dgm:spPr/>
      <dgm:t>
        <a:bodyPr/>
        <a:lstStyle/>
        <a:p>
          <a:endParaRPr lang="en-US"/>
        </a:p>
      </dgm:t>
    </dgm:pt>
    <dgm:pt modelId="{6DFA91FF-6EA9-44BD-9021-72F07DD6EF30}" type="sibTrans" cxnId="{DAA11200-279A-4CFF-8881-15C24E90FCF6}">
      <dgm:prSet/>
      <dgm:spPr/>
      <dgm:t>
        <a:bodyPr/>
        <a:lstStyle/>
        <a:p>
          <a:endParaRPr lang="en-US"/>
        </a:p>
      </dgm:t>
    </dgm:pt>
    <dgm:pt modelId="{2962A670-9DC8-4C5A-A88B-5AA7D462819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1.2 Data Check</a:t>
          </a:r>
        </a:p>
      </dgm:t>
    </dgm:pt>
    <dgm:pt modelId="{F97E4D52-B48C-4DF3-AFA1-FEFA4A1B8BC5}" type="parTrans" cxnId="{1DEF2DD1-EBFC-49C0-98EA-E289428086B5}">
      <dgm:prSet/>
      <dgm:spPr/>
      <dgm:t>
        <a:bodyPr/>
        <a:lstStyle/>
        <a:p>
          <a:endParaRPr lang="en-US"/>
        </a:p>
      </dgm:t>
    </dgm:pt>
    <dgm:pt modelId="{0CA605D4-9310-42B4-AF98-3BA312069138}" type="sibTrans" cxnId="{1DEF2DD1-EBFC-49C0-98EA-E289428086B5}">
      <dgm:prSet/>
      <dgm:spPr/>
      <dgm:t>
        <a:bodyPr/>
        <a:lstStyle/>
        <a:p>
          <a:endParaRPr lang="en-US"/>
        </a:p>
      </dgm:t>
    </dgm:pt>
    <dgm:pt modelId="{E41AE3B4-D87B-4006-B115-8EDB31D90D5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1.1 Data Retrieving</a:t>
          </a:r>
        </a:p>
      </dgm:t>
    </dgm:pt>
    <dgm:pt modelId="{D0E7B651-78A6-4BE5-AA5A-71E532164B18}" type="parTrans" cxnId="{128630DF-4365-4500-A084-530BB75251A2}">
      <dgm:prSet/>
      <dgm:spPr/>
      <dgm:t>
        <a:bodyPr/>
        <a:lstStyle/>
        <a:p>
          <a:endParaRPr lang="en-US"/>
        </a:p>
      </dgm:t>
    </dgm:pt>
    <dgm:pt modelId="{EDB7335F-4374-43DE-ACBB-1D090AF0E2BD}" type="sibTrans" cxnId="{128630DF-4365-4500-A084-530BB75251A2}">
      <dgm:prSet/>
      <dgm:spPr/>
      <dgm:t>
        <a:bodyPr/>
        <a:lstStyle/>
        <a:p>
          <a:endParaRPr lang="en-US"/>
        </a:p>
      </dgm:t>
    </dgm:pt>
    <dgm:pt modelId="{7F0CE36D-0739-49F4-975F-8491EE4E6C3A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CN" dirty="0"/>
            <a:t>2. Data Exploration</a:t>
          </a:r>
          <a:endParaRPr lang="en-US" dirty="0"/>
        </a:p>
      </dgm:t>
    </dgm:pt>
    <dgm:pt modelId="{B3F29FFC-70E7-445E-91A7-1F95FD326B41}" type="parTrans" cxnId="{7F2A8E98-7D12-4783-9FE5-FC4DFFB844F3}">
      <dgm:prSet/>
      <dgm:spPr/>
      <dgm:t>
        <a:bodyPr/>
        <a:lstStyle/>
        <a:p>
          <a:endParaRPr lang="en-US"/>
        </a:p>
      </dgm:t>
    </dgm:pt>
    <dgm:pt modelId="{07D6BD12-BC06-41FA-8010-E738400ABE2A}" type="sibTrans" cxnId="{7F2A8E98-7D12-4783-9FE5-FC4DFFB844F3}">
      <dgm:prSet/>
      <dgm:spPr/>
      <dgm:t>
        <a:bodyPr/>
        <a:lstStyle/>
        <a:p>
          <a:endParaRPr lang="en-US"/>
        </a:p>
      </dgm:t>
    </dgm:pt>
    <dgm:pt modelId="{EAE60B0F-1591-4490-9668-15D5B74DAF75}">
      <dgm:prSet phldrT="[Text]"/>
      <dgm:spPr/>
      <dgm:t>
        <a:bodyPr/>
        <a:lstStyle/>
        <a:p>
          <a:r>
            <a:rPr lang="en-US" altLang="zh-CN" dirty="0"/>
            <a:t>2.1 </a:t>
          </a:r>
          <a:r>
            <a:rPr lang="en-US" dirty="0"/>
            <a:t>How Do People Rank Episode I to VI</a:t>
          </a:r>
        </a:p>
      </dgm:t>
    </dgm:pt>
    <dgm:pt modelId="{87FFE44C-E14E-4674-A287-2697E334017B}" type="parTrans" cxnId="{F9AA9F7F-FE44-43F2-B3DC-79932FBA4BA3}">
      <dgm:prSet/>
      <dgm:spPr/>
      <dgm:t>
        <a:bodyPr/>
        <a:lstStyle/>
        <a:p>
          <a:endParaRPr lang="en-US"/>
        </a:p>
      </dgm:t>
    </dgm:pt>
    <dgm:pt modelId="{364211B0-BE9C-478E-9FBD-8EDB7A2385B0}" type="sibTrans" cxnId="{F9AA9F7F-FE44-43F2-B3DC-79932FBA4BA3}">
      <dgm:prSet/>
      <dgm:spPr/>
      <dgm:t>
        <a:bodyPr/>
        <a:lstStyle/>
        <a:p>
          <a:endParaRPr lang="en-US"/>
        </a:p>
      </dgm:t>
    </dgm:pt>
    <dgm:pt modelId="{3B45BF2C-4A2B-4122-8A39-F15C2503E48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2.2 </a:t>
          </a:r>
          <a:r>
            <a:rPr lang="en-US" b="1" dirty="0">
              <a:latin typeface="+mj-lt"/>
              <a:ea typeface="+mj-ea"/>
              <a:cs typeface="+mj-cs"/>
            </a:rPr>
            <a:t>Hypothesis Relationships B</a:t>
          </a:r>
          <a:r>
            <a:rPr lang="en-US" b="1" dirty="0">
              <a:solidFill>
                <a:schemeClr val="tx1"/>
              </a:solidFill>
              <a:latin typeface="+mj-lt"/>
              <a:ea typeface="+mj-ea"/>
              <a:cs typeface="+mj-cs"/>
            </a:rPr>
            <a:t>etween </a:t>
          </a:r>
          <a:r>
            <a:rPr lang="en-US" b="1" dirty="0">
              <a:latin typeface="+mj-lt"/>
              <a:ea typeface="+mj-ea"/>
              <a:cs typeface="+mj-cs"/>
            </a:rPr>
            <a:t>C</a:t>
          </a:r>
          <a:r>
            <a:rPr lang="en-US" b="1" dirty="0">
              <a:solidFill>
                <a:schemeClr val="tx1"/>
              </a:solidFill>
              <a:latin typeface="+mj-lt"/>
              <a:ea typeface="+mj-ea"/>
              <a:cs typeface="+mj-cs"/>
            </a:rPr>
            <a:t>olumns</a:t>
          </a:r>
          <a:endParaRPr lang="en-US" dirty="0"/>
        </a:p>
      </dgm:t>
    </dgm:pt>
    <dgm:pt modelId="{07FA9C48-3CF7-454B-9947-FDF7739635B4}" type="parTrans" cxnId="{672B9E46-7B38-4404-9435-1010256E93BC}">
      <dgm:prSet/>
      <dgm:spPr/>
      <dgm:t>
        <a:bodyPr/>
        <a:lstStyle/>
        <a:p>
          <a:endParaRPr lang="en-US"/>
        </a:p>
      </dgm:t>
    </dgm:pt>
    <dgm:pt modelId="{68268F89-93E0-47BE-92B8-F6467748045C}" type="sibTrans" cxnId="{672B9E46-7B38-4404-9435-1010256E93BC}">
      <dgm:prSet/>
      <dgm:spPr/>
      <dgm:t>
        <a:bodyPr/>
        <a:lstStyle/>
        <a:p>
          <a:endParaRPr lang="en-US"/>
        </a:p>
      </dgm:t>
    </dgm:pt>
    <dgm:pt modelId="{2A5ADB75-86C0-49AF-B336-094A7E8CED5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1.4 Find and Address the Issues</a:t>
          </a:r>
        </a:p>
      </dgm:t>
    </dgm:pt>
    <dgm:pt modelId="{1DA1F553-69B0-4F16-8A06-E949A87509D4}" type="parTrans" cxnId="{1FA58C5E-1AF0-44AD-847B-BB7E7BCA2BC8}">
      <dgm:prSet/>
      <dgm:spPr/>
      <dgm:t>
        <a:bodyPr/>
        <a:lstStyle/>
        <a:p>
          <a:endParaRPr lang="en-US"/>
        </a:p>
      </dgm:t>
    </dgm:pt>
    <dgm:pt modelId="{A9C43576-FBA3-42C2-9785-454E169FD457}" type="sibTrans" cxnId="{1FA58C5E-1AF0-44AD-847B-BB7E7BCA2BC8}">
      <dgm:prSet/>
      <dgm:spPr/>
      <dgm:t>
        <a:bodyPr/>
        <a:lstStyle/>
        <a:p>
          <a:endParaRPr lang="en-US"/>
        </a:p>
      </dgm:t>
    </dgm:pt>
    <dgm:pt modelId="{9B12CA0E-8FD7-44A4-A3DD-FEBEB566982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1.3 Check </a:t>
          </a:r>
          <a:r>
            <a:rPr lang="en-US" altLang="zh-CN" dirty="0"/>
            <a:t>M</a:t>
          </a:r>
          <a:r>
            <a:rPr lang="en-US" dirty="0"/>
            <a:t>issing Values</a:t>
          </a:r>
        </a:p>
      </dgm:t>
    </dgm:pt>
    <dgm:pt modelId="{B5A4477E-8368-4491-8C34-F07FB205B3AE}" type="parTrans" cxnId="{92DC6C1F-3105-4F6E-95B6-FBEA25CD8B20}">
      <dgm:prSet/>
      <dgm:spPr/>
      <dgm:t>
        <a:bodyPr/>
        <a:lstStyle/>
        <a:p>
          <a:endParaRPr lang="en-US"/>
        </a:p>
      </dgm:t>
    </dgm:pt>
    <dgm:pt modelId="{B3A4F0CF-06EB-4AA0-8B8A-6AFE661725C8}" type="sibTrans" cxnId="{92DC6C1F-3105-4F6E-95B6-FBEA25CD8B20}">
      <dgm:prSet/>
      <dgm:spPr/>
      <dgm:t>
        <a:bodyPr/>
        <a:lstStyle/>
        <a:p>
          <a:endParaRPr lang="en-US"/>
        </a:p>
      </dgm:t>
    </dgm:pt>
    <dgm:pt modelId="{F89029C0-F1EA-4896-A075-0A84B67EA2F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2.3 </a:t>
          </a:r>
          <a:r>
            <a:rPr lang="en-US" b="1" dirty="0">
              <a:latin typeface="+mj-lt"/>
              <a:ea typeface="+mj-ea"/>
              <a:cs typeface="+mj-cs"/>
            </a:rPr>
            <a:t>R</a:t>
          </a:r>
          <a:r>
            <a:rPr lang="en-US" b="1" dirty="0">
              <a:solidFill>
                <a:schemeClr val="tx1"/>
              </a:solidFill>
              <a:latin typeface="+mj-lt"/>
              <a:ea typeface="+mj-ea"/>
              <a:cs typeface="+mj-cs"/>
            </a:rPr>
            <a:t>elationships between Demography and Attitudes</a:t>
          </a:r>
          <a:endParaRPr lang="en-US" dirty="0"/>
        </a:p>
      </dgm:t>
    </dgm:pt>
    <dgm:pt modelId="{08768DA3-63C8-4C21-B2C6-2DA8E3101D99}" type="parTrans" cxnId="{18DF8455-0BFC-48F4-82D9-2B1BA5023ADD}">
      <dgm:prSet/>
      <dgm:spPr/>
      <dgm:t>
        <a:bodyPr/>
        <a:lstStyle/>
        <a:p>
          <a:endParaRPr lang="en-US"/>
        </a:p>
      </dgm:t>
    </dgm:pt>
    <dgm:pt modelId="{BD3817E6-E853-4523-AE2A-D66DBDB5F79A}" type="sibTrans" cxnId="{18DF8455-0BFC-48F4-82D9-2B1BA5023ADD}">
      <dgm:prSet/>
      <dgm:spPr/>
      <dgm:t>
        <a:bodyPr/>
        <a:lstStyle/>
        <a:p>
          <a:endParaRPr lang="en-US"/>
        </a:p>
      </dgm:t>
    </dgm:pt>
    <dgm:pt modelId="{21BD8636-046D-4577-B7BA-9C412389222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2.3.1 Gender and Attitudes</a:t>
          </a:r>
        </a:p>
      </dgm:t>
    </dgm:pt>
    <dgm:pt modelId="{0567CCB8-30B3-4189-88C7-A0F944CB7C1B}" type="parTrans" cxnId="{4CF23EC7-4D36-4CAB-905D-0115DC73F7C2}">
      <dgm:prSet/>
      <dgm:spPr/>
      <dgm:t>
        <a:bodyPr/>
        <a:lstStyle/>
        <a:p>
          <a:endParaRPr lang="en-US"/>
        </a:p>
      </dgm:t>
    </dgm:pt>
    <dgm:pt modelId="{DBA41393-4B5D-4BC0-A4D6-B8394A4D2549}" type="sibTrans" cxnId="{4CF23EC7-4D36-4CAB-905D-0115DC73F7C2}">
      <dgm:prSet/>
      <dgm:spPr/>
      <dgm:t>
        <a:bodyPr/>
        <a:lstStyle/>
        <a:p>
          <a:endParaRPr lang="en-US"/>
        </a:p>
      </dgm:t>
    </dgm:pt>
    <dgm:pt modelId="{7FA4CD31-DD68-4FCD-A74A-F5A2F601E1A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2.3.2 Age and Attitudes</a:t>
          </a:r>
        </a:p>
      </dgm:t>
    </dgm:pt>
    <dgm:pt modelId="{B4107F4B-EEEF-4137-A809-8593D3C36FCE}" type="parTrans" cxnId="{B5067627-39DC-4A6D-83F5-BD0CB3F694EA}">
      <dgm:prSet/>
      <dgm:spPr/>
      <dgm:t>
        <a:bodyPr/>
        <a:lstStyle/>
        <a:p>
          <a:endParaRPr lang="en-US"/>
        </a:p>
      </dgm:t>
    </dgm:pt>
    <dgm:pt modelId="{AB78695A-293A-4E94-B408-E21188F61E04}" type="sibTrans" cxnId="{B5067627-39DC-4A6D-83F5-BD0CB3F694EA}">
      <dgm:prSet/>
      <dgm:spPr/>
      <dgm:t>
        <a:bodyPr/>
        <a:lstStyle/>
        <a:p>
          <a:endParaRPr lang="en-US"/>
        </a:p>
      </dgm:t>
    </dgm:pt>
    <dgm:pt modelId="{5DE4CE1D-A75B-402C-B7D6-C2C45E5FB28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CN" dirty="0"/>
            <a:t>1.5 Data Check after Preparation</a:t>
          </a:r>
          <a:endParaRPr lang="en-US" dirty="0"/>
        </a:p>
      </dgm:t>
    </dgm:pt>
    <dgm:pt modelId="{6C458D63-CF23-4C1F-BDA3-4CCB00243800}" type="parTrans" cxnId="{DDA2713D-BBCE-463F-9B02-3535267D54C4}">
      <dgm:prSet/>
      <dgm:spPr/>
    </dgm:pt>
    <dgm:pt modelId="{263CAF2C-42AA-4046-97DD-8B7A133AD23C}" type="sibTrans" cxnId="{DDA2713D-BBCE-463F-9B02-3535267D54C4}">
      <dgm:prSet/>
      <dgm:spPr/>
    </dgm:pt>
    <dgm:pt modelId="{2E9820EE-EA65-46E9-8054-0756A2BF53C1}" type="pres">
      <dgm:prSet presAssocID="{4BC9F4E7-4F71-46BF-9E91-1056A0183F85}" presName="linear" presStyleCnt="0">
        <dgm:presLayoutVars>
          <dgm:dir/>
          <dgm:animLvl val="lvl"/>
          <dgm:resizeHandles val="exact"/>
        </dgm:presLayoutVars>
      </dgm:prSet>
      <dgm:spPr/>
    </dgm:pt>
    <dgm:pt modelId="{FC92E562-EA6C-43D3-9F56-F5BECB2C074B}" type="pres">
      <dgm:prSet presAssocID="{1EF1DEB9-5A69-495A-9982-14FB3F55A718}" presName="parentLin" presStyleCnt="0"/>
      <dgm:spPr/>
    </dgm:pt>
    <dgm:pt modelId="{698FBCC4-C468-4000-B3B8-829CFDBAC575}" type="pres">
      <dgm:prSet presAssocID="{1EF1DEB9-5A69-495A-9982-14FB3F55A718}" presName="parentLeftMargin" presStyleLbl="node1" presStyleIdx="0" presStyleCnt="2"/>
      <dgm:spPr/>
    </dgm:pt>
    <dgm:pt modelId="{EE48C370-7005-4D83-836E-C548C404916B}" type="pres">
      <dgm:prSet presAssocID="{1EF1DEB9-5A69-495A-9982-14FB3F55A7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F5A72C-A501-4DFB-BAAF-5737F4758064}" type="pres">
      <dgm:prSet presAssocID="{1EF1DEB9-5A69-495A-9982-14FB3F55A718}" presName="negativeSpace" presStyleCnt="0"/>
      <dgm:spPr/>
    </dgm:pt>
    <dgm:pt modelId="{50C1B7D1-0454-419C-B00D-BD1DEAA5916C}" type="pres">
      <dgm:prSet presAssocID="{1EF1DEB9-5A69-495A-9982-14FB3F55A718}" presName="childText" presStyleLbl="conFgAcc1" presStyleIdx="0" presStyleCnt="2">
        <dgm:presLayoutVars>
          <dgm:bulletEnabled val="1"/>
        </dgm:presLayoutVars>
      </dgm:prSet>
      <dgm:spPr/>
    </dgm:pt>
    <dgm:pt modelId="{4189814A-F037-4FDE-9636-5020B6E395CC}" type="pres">
      <dgm:prSet presAssocID="{6DFA91FF-6EA9-44BD-9021-72F07DD6EF30}" presName="spaceBetweenRectangles" presStyleCnt="0"/>
      <dgm:spPr/>
    </dgm:pt>
    <dgm:pt modelId="{1FC3A1DE-7AB4-49A3-BB65-CB63995176D4}" type="pres">
      <dgm:prSet presAssocID="{7F0CE36D-0739-49F4-975F-8491EE4E6C3A}" presName="parentLin" presStyleCnt="0"/>
      <dgm:spPr/>
    </dgm:pt>
    <dgm:pt modelId="{E77DBF8D-42D8-4457-841A-CDC718D3E4C3}" type="pres">
      <dgm:prSet presAssocID="{7F0CE36D-0739-49F4-975F-8491EE4E6C3A}" presName="parentLeftMargin" presStyleLbl="node1" presStyleIdx="0" presStyleCnt="2"/>
      <dgm:spPr/>
    </dgm:pt>
    <dgm:pt modelId="{C53FF5CC-8E74-4479-AB9B-8EBC45720C09}" type="pres">
      <dgm:prSet presAssocID="{7F0CE36D-0739-49F4-975F-8491EE4E6C3A}" presName="parentText" presStyleLbl="node1" presStyleIdx="1" presStyleCnt="2" custLinFactNeighborX="-9155" custLinFactNeighborY="-6413">
        <dgm:presLayoutVars>
          <dgm:chMax val="0"/>
          <dgm:bulletEnabled val="1"/>
        </dgm:presLayoutVars>
      </dgm:prSet>
      <dgm:spPr/>
    </dgm:pt>
    <dgm:pt modelId="{11138481-885F-4C76-BD03-AD2CE5B1344D}" type="pres">
      <dgm:prSet presAssocID="{7F0CE36D-0739-49F4-975F-8491EE4E6C3A}" presName="negativeSpace" presStyleCnt="0"/>
      <dgm:spPr/>
    </dgm:pt>
    <dgm:pt modelId="{67A6B0BA-1B8F-477E-96B2-FCD9F3A02C97}" type="pres">
      <dgm:prSet presAssocID="{7F0CE36D-0739-49F4-975F-8491EE4E6C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AA11200-279A-4CFF-8881-15C24E90FCF6}" srcId="{4BC9F4E7-4F71-46BF-9E91-1056A0183F85}" destId="{1EF1DEB9-5A69-495A-9982-14FB3F55A718}" srcOrd="0" destOrd="0" parTransId="{584E12F5-88ED-44E9-9274-108AB90626B8}" sibTransId="{6DFA91FF-6EA9-44BD-9021-72F07DD6EF30}"/>
    <dgm:cxn modelId="{2C8DEA09-6737-4724-A39B-D8F3CC371A6B}" type="presOf" srcId="{1EF1DEB9-5A69-495A-9982-14FB3F55A718}" destId="{698FBCC4-C468-4000-B3B8-829CFDBAC575}" srcOrd="0" destOrd="0" presId="urn:microsoft.com/office/officeart/2005/8/layout/list1"/>
    <dgm:cxn modelId="{92FF900B-8C36-46C7-A79B-FDF3F6A72AFD}" type="presOf" srcId="{3B45BF2C-4A2B-4122-8A39-F15C2503E485}" destId="{67A6B0BA-1B8F-477E-96B2-FCD9F3A02C97}" srcOrd="0" destOrd="1" presId="urn:microsoft.com/office/officeart/2005/8/layout/list1"/>
    <dgm:cxn modelId="{3F20B019-10A4-4951-A6B6-6C738C25EC03}" type="presOf" srcId="{F89029C0-F1EA-4896-A075-0A84B67EA2F6}" destId="{67A6B0BA-1B8F-477E-96B2-FCD9F3A02C97}" srcOrd="0" destOrd="2" presId="urn:microsoft.com/office/officeart/2005/8/layout/list1"/>
    <dgm:cxn modelId="{92DC6C1F-3105-4F6E-95B6-FBEA25CD8B20}" srcId="{1EF1DEB9-5A69-495A-9982-14FB3F55A718}" destId="{9B12CA0E-8FD7-44A4-A3DD-FEBEB5669825}" srcOrd="2" destOrd="0" parTransId="{B5A4477E-8368-4491-8C34-F07FB205B3AE}" sibTransId="{B3A4F0CF-06EB-4AA0-8B8A-6AFE661725C8}"/>
    <dgm:cxn modelId="{B5067627-39DC-4A6D-83F5-BD0CB3F694EA}" srcId="{7F0CE36D-0739-49F4-975F-8491EE4E6C3A}" destId="{7FA4CD31-DD68-4FCD-A74A-F5A2F601E1A0}" srcOrd="4" destOrd="0" parTransId="{B4107F4B-EEEF-4137-A809-8593D3C36FCE}" sibTransId="{AB78695A-293A-4E94-B408-E21188F61E04}"/>
    <dgm:cxn modelId="{F31DC735-3A24-4A76-BF32-47253A0B5825}" type="presOf" srcId="{7F0CE36D-0739-49F4-975F-8491EE4E6C3A}" destId="{E77DBF8D-42D8-4457-841A-CDC718D3E4C3}" srcOrd="0" destOrd="0" presId="urn:microsoft.com/office/officeart/2005/8/layout/list1"/>
    <dgm:cxn modelId="{DDA2713D-BBCE-463F-9B02-3535267D54C4}" srcId="{1EF1DEB9-5A69-495A-9982-14FB3F55A718}" destId="{5DE4CE1D-A75B-402C-B7D6-C2C45E5FB288}" srcOrd="4" destOrd="0" parTransId="{6C458D63-CF23-4C1F-BDA3-4CCB00243800}" sibTransId="{263CAF2C-42AA-4046-97DD-8B7A133AD23C}"/>
    <dgm:cxn modelId="{1FA58C5E-1AF0-44AD-847B-BB7E7BCA2BC8}" srcId="{1EF1DEB9-5A69-495A-9982-14FB3F55A718}" destId="{2A5ADB75-86C0-49AF-B336-094A7E8CED5D}" srcOrd="3" destOrd="0" parTransId="{1DA1F553-69B0-4F16-8A06-E949A87509D4}" sibTransId="{A9C43576-FBA3-42C2-9785-454E169FD457}"/>
    <dgm:cxn modelId="{672B9E46-7B38-4404-9435-1010256E93BC}" srcId="{7F0CE36D-0739-49F4-975F-8491EE4E6C3A}" destId="{3B45BF2C-4A2B-4122-8A39-F15C2503E485}" srcOrd="1" destOrd="0" parTransId="{07FA9C48-3CF7-454B-9947-FDF7739635B4}" sibTransId="{68268F89-93E0-47BE-92B8-F6467748045C}"/>
    <dgm:cxn modelId="{0104A668-C12D-45C5-8A16-46BFF2712B58}" type="presOf" srcId="{2A5ADB75-86C0-49AF-B336-094A7E8CED5D}" destId="{50C1B7D1-0454-419C-B00D-BD1DEAA5916C}" srcOrd="0" destOrd="3" presId="urn:microsoft.com/office/officeart/2005/8/layout/list1"/>
    <dgm:cxn modelId="{A5245A4D-FBAA-4C8D-827B-3F5949953B33}" type="presOf" srcId="{7FA4CD31-DD68-4FCD-A74A-F5A2F601E1A0}" destId="{67A6B0BA-1B8F-477E-96B2-FCD9F3A02C97}" srcOrd="0" destOrd="4" presId="urn:microsoft.com/office/officeart/2005/8/layout/list1"/>
    <dgm:cxn modelId="{335DCD71-7946-408D-BD6C-80E3AF13E753}" type="presOf" srcId="{4BC9F4E7-4F71-46BF-9E91-1056A0183F85}" destId="{2E9820EE-EA65-46E9-8054-0756A2BF53C1}" srcOrd="0" destOrd="0" presId="urn:microsoft.com/office/officeart/2005/8/layout/list1"/>
    <dgm:cxn modelId="{18DF8455-0BFC-48F4-82D9-2B1BA5023ADD}" srcId="{7F0CE36D-0739-49F4-975F-8491EE4E6C3A}" destId="{F89029C0-F1EA-4896-A075-0A84B67EA2F6}" srcOrd="2" destOrd="0" parTransId="{08768DA3-63C8-4C21-B2C6-2DA8E3101D99}" sibTransId="{BD3817E6-E853-4523-AE2A-D66DBDB5F79A}"/>
    <dgm:cxn modelId="{F9AA9F7F-FE44-43F2-B3DC-79932FBA4BA3}" srcId="{7F0CE36D-0739-49F4-975F-8491EE4E6C3A}" destId="{EAE60B0F-1591-4490-9668-15D5B74DAF75}" srcOrd="0" destOrd="0" parTransId="{87FFE44C-E14E-4674-A287-2697E334017B}" sibTransId="{364211B0-BE9C-478E-9FBD-8EDB7A2385B0}"/>
    <dgm:cxn modelId="{95661D8B-3FD3-4836-BB3B-D7417A0393A3}" type="presOf" srcId="{2962A670-9DC8-4C5A-A88B-5AA7D4628192}" destId="{50C1B7D1-0454-419C-B00D-BD1DEAA5916C}" srcOrd="0" destOrd="1" presId="urn:microsoft.com/office/officeart/2005/8/layout/list1"/>
    <dgm:cxn modelId="{F4639291-9FA6-435F-9A4A-B23843497A76}" type="presOf" srcId="{E41AE3B4-D87B-4006-B115-8EDB31D90D52}" destId="{50C1B7D1-0454-419C-B00D-BD1DEAA5916C}" srcOrd="0" destOrd="0" presId="urn:microsoft.com/office/officeart/2005/8/layout/list1"/>
    <dgm:cxn modelId="{7F2A8E98-7D12-4783-9FE5-FC4DFFB844F3}" srcId="{4BC9F4E7-4F71-46BF-9E91-1056A0183F85}" destId="{7F0CE36D-0739-49F4-975F-8491EE4E6C3A}" srcOrd="1" destOrd="0" parTransId="{B3F29FFC-70E7-445E-91A7-1F95FD326B41}" sibTransId="{07D6BD12-BC06-41FA-8010-E738400ABE2A}"/>
    <dgm:cxn modelId="{0487DEA4-7B58-4118-ACF7-94B98AE35488}" type="presOf" srcId="{9B12CA0E-8FD7-44A4-A3DD-FEBEB5669825}" destId="{50C1B7D1-0454-419C-B00D-BD1DEAA5916C}" srcOrd="0" destOrd="2" presId="urn:microsoft.com/office/officeart/2005/8/layout/list1"/>
    <dgm:cxn modelId="{296E1FB5-7257-436A-A4E5-5E350B8979B6}" type="presOf" srcId="{1EF1DEB9-5A69-495A-9982-14FB3F55A718}" destId="{EE48C370-7005-4D83-836E-C548C404916B}" srcOrd="1" destOrd="0" presId="urn:microsoft.com/office/officeart/2005/8/layout/list1"/>
    <dgm:cxn modelId="{D4D046BF-62F4-4FD3-9117-4127F9239311}" type="presOf" srcId="{21BD8636-046D-4577-B7BA-9C4123892226}" destId="{67A6B0BA-1B8F-477E-96B2-FCD9F3A02C97}" srcOrd="0" destOrd="3" presId="urn:microsoft.com/office/officeart/2005/8/layout/list1"/>
    <dgm:cxn modelId="{C573C5C3-A305-4D13-B6B5-7DB385451CEE}" type="presOf" srcId="{EAE60B0F-1591-4490-9668-15D5B74DAF75}" destId="{67A6B0BA-1B8F-477E-96B2-FCD9F3A02C97}" srcOrd="0" destOrd="0" presId="urn:microsoft.com/office/officeart/2005/8/layout/list1"/>
    <dgm:cxn modelId="{4CF23EC7-4D36-4CAB-905D-0115DC73F7C2}" srcId="{7F0CE36D-0739-49F4-975F-8491EE4E6C3A}" destId="{21BD8636-046D-4577-B7BA-9C4123892226}" srcOrd="3" destOrd="0" parTransId="{0567CCB8-30B3-4189-88C7-A0F944CB7C1B}" sibTransId="{DBA41393-4B5D-4BC0-A4D6-B8394A4D2549}"/>
    <dgm:cxn modelId="{1910A2C8-DE5E-430E-B159-D27CC826088C}" type="presOf" srcId="{7F0CE36D-0739-49F4-975F-8491EE4E6C3A}" destId="{C53FF5CC-8E74-4479-AB9B-8EBC45720C09}" srcOrd="1" destOrd="0" presId="urn:microsoft.com/office/officeart/2005/8/layout/list1"/>
    <dgm:cxn modelId="{1DEF2DD1-EBFC-49C0-98EA-E289428086B5}" srcId="{1EF1DEB9-5A69-495A-9982-14FB3F55A718}" destId="{2962A670-9DC8-4C5A-A88B-5AA7D4628192}" srcOrd="1" destOrd="0" parTransId="{F97E4D52-B48C-4DF3-AFA1-FEFA4A1B8BC5}" sibTransId="{0CA605D4-9310-42B4-AF98-3BA312069138}"/>
    <dgm:cxn modelId="{6AA512D7-48F7-4658-9425-A92570AE6FA2}" type="presOf" srcId="{5DE4CE1D-A75B-402C-B7D6-C2C45E5FB288}" destId="{50C1B7D1-0454-419C-B00D-BD1DEAA5916C}" srcOrd="0" destOrd="4" presId="urn:microsoft.com/office/officeart/2005/8/layout/list1"/>
    <dgm:cxn modelId="{128630DF-4365-4500-A084-530BB75251A2}" srcId="{1EF1DEB9-5A69-495A-9982-14FB3F55A718}" destId="{E41AE3B4-D87B-4006-B115-8EDB31D90D52}" srcOrd="0" destOrd="0" parTransId="{D0E7B651-78A6-4BE5-AA5A-71E532164B18}" sibTransId="{EDB7335F-4374-43DE-ACBB-1D090AF0E2BD}"/>
    <dgm:cxn modelId="{78F710D3-0C21-48CB-86B1-222F8B2E21C8}" type="presParOf" srcId="{2E9820EE-EA65-46E9-8054-0756A2BF53C1}" destId="{FC92E562-EA6C-43D3-9F56-F5BECB2C074B}" srcOrd="0" destOrd="0" presId="urn:microsoft.com/office/officeart/2005/8/layout/list1"/>
    <dgm:cxn modelId="{7A90CBE9-B591-474D-B539-122A5F870CA6}" type="presParOf" srcId="{FC92E562-EA6C-43D3-9F56-F5BECB2C074B}" destId="{698FBCC4-C468-4000-B3B8-829CFDBAC575}" srcOrd="0" destOrd="0" presId="urn:microsoft.com/office/officeart/2005/8/layout/list1"/>
    <dgm:cxn modelId="{F7A633C2-CDB6-4029-9740-983F4AC31E20}" type="presParOf" srcId="{FC92E562-EA6C-43D3-9F56-F5BECB2C074B}" destId="{EE48C370-7005-4D83-836E-C548C404916B}" srcOrd="1" destOrd="0" presId="urn:microsoft.com/office/officeart/2005/8/layout/list1"/>
    <dgm:cxn modelId="{58185D54-051E-4CAD-A125-571B87E6DBF0}" type="presParOf" srcId="{2E9820EE-EA65-46E9-8054-0756A2BF53C1}" destId="{A9F5A72C-A501-4DFB-BAAF-5737F4758064}" srcOrd="1" destOrd="0" presId="urn:microsoft.com/office/officeart/2005/8/layout/list1"/>
    <dgm:cxn modelId="{9CB54EEC-25BC-4726-9F9F-3AD5A8CCFEAA}" type="presParOf" srcId="{2E9820EE-EA65-46E9-8054-0756A2BF53C1}" destId="{50C1B7D1-0454-419C-B00D-BD1DEAA5916C}" srcOrd="2" destOrd="0" presId="urn:microsoft.com/office/officeart/2005/8/layout/list1"/>
    <dgm:cxn modelId="{4130726D-4578-4389-8F62-2A3AAD0E83A3}" type="presParOf" srcId="{2E9820EE-EA65-46E9-8054-0756A2BF53C1}" destId="{4189814A-F037-4FDE-9636-5020B6E395CC}" srcOrd="3" destOrd="0" presId="urn:microsoft.com/office/officeart/2005/8/layout/list1"/>
    <dgm:cxn modelId="{4B7EF6EB-DC83-4179-87A7-416C09144284}" type="presParOf" srcId="{2E9820EE-EA65-46E9-8054-0756A2BF53C1}" destId="{1FC3A1DE-7AB4-49A3-BB65-CB63995176D4}" srcOrd="4" destOrd="0" presId="urn:microsoft.com/office/officeart/2005/8/layout/list1"/>
    <dgm:cxn modelId="{4B9705D9-040E-4C35-9DC1-9186291E0F38}" type="presParOf" srcId="{1FC3A1DE-7AB4-49A3-BB65-CB63995176D4}" destId="{E77DBF8D-42D8-4457-841A-CDC718D3E4C3}" srcOrd="0" destOrd="0" presId="urn:microsoft.com/office/officeart/2005/8/layout/list1"/>
    <dgm:cxn modelId="{0C754E8E-C67A-4938-90B0-40829D4F767A}" type="presParOf" srcId="{1FC3A1DE-7AB4-49A3-BB65-CB63995176D4}" destId="{C53FF5CC-8E74-4479-AB9B-8EBC45720C09}" srcOrd="1" destOrd="0" presId="urn:microsoft.com/office/officeart/2005/8/layout/list1"/>
    <dgm:cxn modelId="{EA98F2FF-1DAF-43D0-86B6-23B842DB43FC}" type="presParOf" srcId="{2E9820EE-EA65-46E9-8054-0756A2BF53C1}" destId="{11138481-885F-4C76-BD03-AD2CE5B1344D}" srcOrd="5" destOrd="0" presId="urn:microsoft.com/office/officeart/2005/8/layout/list1"/>
    <dgm:cxn modelId="{AD793F1B-E4C2-4442-92FD-14E0A0E3140E}" type="presParOf" srcId="{2E9820EE-EA65-46E9-8054-0756A2BF53C1}" destId="{67A6B0BA-1B8F-477E-96B2-FCD9F3A02C9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1B7D1-0454-419C-B00D-BD1DEAA5916C}">
      <dsp:nvSpPr>
        <dsp:cNvPr id="0" name=""/>
        <dsp:cNvSpPr/>
      </dsp:nvSpPr>
      <dsp:spPr>
        <a:xfrm>
          <a:off x="0" y="422587"/>
          <a:ext cx="11890829" cy="2463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860" tIns="479044" rIns="92286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1.1 Data Retrieving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1.2 Data Check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1.3 Check </a:t>
          </a:r>
          <a:r>
            <a:rPr lang="en-US" altLang="zh-CN" sz="2300" kern="1200" dirty="0"/>
            <a:t>M</a:t>
          </a:r>
          <a:r>
            <a:rPr lang="en-US" sz="2300" kern="1200" dirty="0"/>
            <a:t>issing Values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1.4 Find and Address the Issues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CN" sz="2300" kern="1200" dirty="0"/>
            <a:t>1.5 Data Check after Preparation</a:t>
          </a:r>
          <a:endParaRPr lang="en-US" sz="2300" kern="1200" dirty="0"/>
        </a:p>
      </dsp:txBody>
      <dsp:txXfrm>
        <a:off x="0" y="422587"/>
        <a:ext cx="11890829" cy="2463300"/>
      </dsp:txXfrm>
    </dsp:sp>
    <dsp:sp modelId="{EE48C370-7005-4D83-836E-C548C404916B}">
      <dsp:nvSpPr>
        <dsp:cNvPr id="0" name=""/>
        <dsp:cNvSpPr/>
      </dsp:nvSpPr>
      <dsp:spPr>
        <a:xfrm>
          <a:off x="594541" y="83107"/>
          <a:ext cx="8323580" cy="67896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612" tIns="0" rIns="31461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kern="1200" dirty="0"/>
            <a:t>1. Data Preparation</a:t>
          </a:r>
        </a:p>
      </dsp:txBody>
      <dsp:txXfrm>
        <a:off x="627685" y="116251"/>
        <a:ext cx="8257292" cy="612672"/>
      </dsp:txXfrm>
    </dsp:sp>
    <dsp:sp modelId="{67A6B0BA-1B8F-477E-96B2-FCD9F3A02C97}">
      <dsp:nvSpPr>
        <dsp:cNvPr id="0" name=""/>
        <dsp:cNvSpPr/>
      </dsp:nvSpPr>
      <dsp:spPr>
        <a:xfrm>
          <a:off x="0" y="3349567"/>
          <a:ext cx="11890829" cy="2463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860" tIns="479044" rIns="92286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300" kern="1200" dirty="0"/>
            <a:t>2.1 </a:t>
          </a:r>
          <a:r>
            <a:rPr lang="en-US" sz="2300" kern="1200" dirty="0"/>
            <a:t>How Do People Rank Episode I to VI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2.2 </a:t>
          </a:r>
          <a:r>
            <a:rPr lang="en-US" sz="2300" b="1" kern="1200" dirty="0">
              <a:latin typeface="+mj-lt"/>
              <a:ea typeface="+mj-ea"/>
              <a:cs typeface="+mj-cs"/>
            </a:rPr>
            <a:t>Hypothesis Relationships B</a:t>
          </a:r>
          <a:r>
            <a:rPr lang="en-US" sz="2300" b="1" kern="1200" dirty="0">
              <a:solidFill>
                <a:schemeClr val="tx1"/>
              </a:solidFill>
              <a:latin typeface="+mj-lt"/>
              <a:ea typeface="+mj-ea"/>
              <a:cs typeface="+mj-cs"/>
            </a:rPr>
            <a:t>etween </a:t>
          </a:r>
          <a:r>
            <a:rPr lang="en-US" sz="2300" b="1" kern="1200" dirty="0">
              <a:latin typeface="+mj-lt"/>
              <a:ea typeface="+mj-ea"/>
              <a:cs typeface="+mj-cs"/>
            </a:rPr>
            <a:t>C</a:t>
          </a:r>
          <a:r>
            <a:rPr lang="en-US" sz="2300" b="1" kern="1200" dirty="0">
              <a:solidFill>
                <a:schemeClr val="tx1"/>
              </a:solidFill>
              <a:latin typeface="+mj-lt"/>
              <a:ea typeface="+mj-ea"/>
              <a:cs typeface="+mj-cs"/>
            </a:rPr>
            <a:t>olumns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2.3 </a:t>
          </a:r>
          <a:r>
            <a:rPr lang="en-US" sz="2300" b="1" kern="1200" dirty="0">
              <a:latin typeface="+mj-lt"/>
              <a:ea typeface="+mj-ea"/>
              <a:cs typeface="+mj-cs"/>
            </a:rPr>
            <a:t>R</a:t>
          </a:r>
          <a:r>
            <a:rPr lang="en-US" sz="2300" b="1" kern="1200" dirty="0">
              <a:solidFill>
                <a:schemeClr val="tx1"/>
              </a:solidFill>
              <a:latin typeface="+mj-lt"/>
              <a:ea typeface="+mj-ea"/>
              <a:cs typeface="+mj-cs"/>
            </a:rPr>
            <a:t>elationships between Demography and Attitudes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2.3.1 Gender and Attitudes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2.3.2 Age and Attitudes</a:t>
          </a:r>
        </a:p>
      </dsp:txBody>
      <dsp:txXfrm>
        <a:off x="0" y="3349567"/>
        <a:ext cx="11890829" cy="2463300"/>
      </dsp:txXfrm>
    </dsp:sp>
    <dsp:sp modelId="{C53FF5CC-8E74-4479-AB9B-8EBC45720C09}">
      <dsp:nvSpPr>
        <dsp:cNvPr id="0" name=""/>
        <dsp:cNvSpPr/>
      </dsp:nvSpPr>
      <dsp:spPr>
        <a:xfrm>
          <a:off x="540111" y="2966545"/>
          <a:ext cx="8323580" cy="67896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612" tIns="0" rIns="314612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2300" kern="1200" dirty="0"/>
            <a:t>2. Data Exploration</a:t>
          </a:r>
          <a:endParaRPr lang="en-US" sz="2300" kern="1200" dirty="0"/>
        </a:p>
      </dsp:txBody>
      <dsp:txXfrm>
        <a:off x="573255" y="2999689"/>
        <a:ext cx="825729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7817-D402-442C-AA72-BE3AAB528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A9E99-CD8F-453E-B47A-DC40E0CA3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3596A-ADC4-445B-9A8F-A316BB78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6355B-F699-4A18-9533-D7722829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D41D9-A3EE-4A33-82F3-6FEF5790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F9FD-3AFB-4C84-8BCF-46C24FD8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E89DB-29AC-4BD8-8DC7-10BFD96C1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616D2-496A-4E96-AA2D-F04FCEDC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E8CD4-5D43-4286-B881-32411A7E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4015-0BBD-42A4-8738-D9BC1AFE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6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F8D12-78A5-484B-9FD8-6890B9B95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6D881-35E3-465D-A173-B8B04E5CD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8754C-F684-4EEB-914D-11D6E160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1D86-84A4-4235-9997-91194CB2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6D416-E502-4BAB-8E8A-635D316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5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9AA5-C1C2-4A76-AE62-3B2A54AA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B3D4-1EF9-4A0B-A120-4B710D2C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E597E-0EB3-4334-8788-E1465150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6925-82EA-45EB-92C3-4C055BE0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A66A9-AB9B-49BA-B40A-1DC0DE97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6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FA44-5A21-4EF4-8B0C-597ECC19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CB41-BE11-4B97-9364-C6955FABC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0729-4D47-4556-9E95-99A5AFB7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DD43F-07CB-48ED-B746-127610D1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979E8-6BE2-46E0-A83A-BC12AE39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F870-925A-4984-A28F-AC50DBBD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CC4D-BC58-4E65-B624-0BABA15E6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40839-0D7F-480B-8DC9-A33FEE214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8C7AC-2EB6-4AFD-87A9-A18B3BA9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1F5CA-C55F-4C11-BC14-A4AE5DC6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A1520-BD15-4F60-909B-09D304C1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A0-26B7-49BB-B7EF-E8D6E386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C6B93-7577-4FA6-A9AE-6C860BBAA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EC14E-E594-41DE-A19B-BA99B173B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07A81-89F4-4544-BF98-D9BA03483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CF433-0EB5-498A-8BC6-041B41045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19D88-8C12-4E2D-A9AC-7C075CBF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6ECF2-A524-4606-A56E-64A26B8F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2D901-8EB6-40E5-8F79-992B307D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8725-7697-44D6-BACE-47DD8D0C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B3685-A20D-4B88-8653-050C9E81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19809-451E-4D3E-AB49-98859C47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75F2C-EEB5-419D-B8AC-DAC38E85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B35C2-7408-4D2F-9362-164B8D31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95B99-07F9-4B45-BF19-237CAD2D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C823D-8B50-43B4-B6BF-C183CC8E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2BCE-D286-472D-A249-1BF50F67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AC264-23F6-4A14-8682-0C6CF48E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C9A5-8D9B-4982-ADDE-3EE08A407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AB4D-B341-4C81-9638-25A591CB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58F4B-51D6-4109-8FC0-5328A070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A57BA-25BC-4EB7-8DF6-986A009E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9372-AD89-45B5-9BF3-56F104E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83ED5-4C18-42C2-8F4C-126A7896F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6E5CB-6DAE-4D27-A6D8-89C67D85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6E9A8-1E4A-4EEB-82EC-E1CD2719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74C1B-86D4-42DE-BA09-3674BCB7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CB2B3-ABEE-4533-A4A3-C707A223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8CB033-5F84-461C-BE04-E3D84B65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F2508-D33F-4E4B-A4D9-A143319D5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F343D-1ACB-4B65-BD89-FE5FFC3D1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C01DF-3DDC-43E1-9319-FB381B6EEA94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F3EAB-31CF-4D6B-86D4-E70B79C8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77D1-B60A-4FED-9E59-D885AB706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9D3DB-42CC-43CE-8709-83478AA63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E2676-D6C7-48AD-867D-945871009C67}"/>
              </a:ext>
            </a:extLst>
          </p:cNvPr>
          <p:cNvSpPr txBox="1"/>
          <p:nvPr/>
        </p:nvSpPr>
        <p:spPr>
          <a:xfrm>
            <a:off x="1567543" y="1139081"/>
            <a:ext cx="9144000" cy="2167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 War Survey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808FC-F2D9-40DC-AC9B-35C73D0B0E13}"/>
              </a:ext>
            </a:extLst>
          </p:cNvPr>
          <p:cNvSpPr txBox="1"/>
          <p:nvPr/>
        </p:nvSpPr>
        <p:spPr>
          <a:xfrm>
            <a:off x="1524000" y="409651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S3815738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Wenkai LI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1CEE28-B4B8-49F5-B9E6-C955AD161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534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C712CC7-C53D-4EDD-8301-0A88F0BDD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4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1"/>
    </mc:Choice>
    <mc:Fallback>
      <p:transition spd="slow" advTm="8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0210413-8854-43FC-B34C-78661CE92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31" y="632580"/>
            <a:ext cx="2329335" cy="55710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AE8FD2-205F-4171-96D4-16B94D3F5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17" y="643467"/>
            <a:ext cx="2599768" cy="5517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4C600-3576-415E-909A-04E4C89685C7}"/>
              </a:ext>
            </a:extLst>
          </p:cNvPr>
          <p:cNvSpPr/>
          <p:nvPr/>
        </p:nvSpPr>
        <p:spPr>
          <a:xfrm>
            <a:off x="641860" y="0"/>
            <a:ext cx="5286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1.2.3 Data Check after Preparation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27683D-52F6-4491-8C4B-2CF969B5F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45" y="654352"/>
            <a:ext cx="2564284" cy="55710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FF2653-8DB4-40B5-ABEC-A4FFE7286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8"/>
    </mc:Choice>
    <mc:Fallback>
      <p:transition spd="slow" advTm="1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DB50C-EECD-4E0C-8662-999DC6EAC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36" y="0"/>
            <a:ext cx="6473098" cy="66390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282B4E-6750-4036-B5B5-280DDFEDF497}"/>
              </a:ext>
            </a:extLst>
          </p:cNvPr>
          <p:cNvSpPr/>
          <p:nvPr/>
        </p:nvSpPr>
        <p:spPr>
          <a:xfrm>
            <a:off x="130232" y="620877"/>
            <a:ext cx="4317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1.2 Data Check after Preparation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F90419-4A95-430A-8EFA-21A8B859D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4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0"/>
    </mc:Choice>
    <mc:Fallback>
      <p:transition spd="slow" advTm="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BF6AD-822A-4DB7-A29A-5CD3E532E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91" y="0"/>
            <a:ext cx="5705475" cy="6772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DB31A1-69D0-4FDD-9452-E0C4EB660AD5}"/>
              </a:ext>
            </a:extLst>
          </p:cNvPr>
          <p:cNvSpPr/>
          <p:nvPr/>
        </p:nvSpPr>
        <p:spPr>
          <a:xfrm>
            <a:off x="97972" y="642648"/>
            <a:ext cx="4317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1.2 Data Check after Preparation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F07DE7-653B-48CE-8E58-95CBED743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5"/>
    </mc:Choice>
    <mc:Fallback>
      <p:transition spd="slow" advTm="10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7FEC-EEB5-4E2E-B137-C8C13918A4C7}"/>
              </a:ext>
            </a:extLst>
          </p:cNvPr>
          <p:cNvSpPr txBox="1"/>
          <p:nvPr/>
        </p:nvSpPr>
        <p:spPr>
          <a:xfrm>
            <a:off x="1524000" y="1376362"/>
            <a:ext cx="9144000" cy="2603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Data Exploration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323731D-AB0F-48D9-AF88-3A8458619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"/>
    </mc:Choice>
    <mc:Fallback>
      <p:transition spd="slow" advTm="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617ED-ABF5-47B7-8785-119E27D32C2D}"/>
                  </a:ext>
                </a:extLst>
              </p:cNvPr>
              <p:cNvSpPr/>
              <p:nvPr/>
            </p:nvSpPr>
            <p:spPr>
              <a:xfrm>
                <a:off x="2753783" y="5439853"/>
                <a:ext cx="6509959" cy="659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vgScore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𝑅𝑎𝑛𝑘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𝑊𝑒𝑖𝑔h𝑡𝑠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B617ED-ABF5-47B7-8785-119E27D32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783" y="5439853"/>
                <a:ext cx="6509959" cy="659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83F5BC-EAA3-42CA-9C27-5DA5A3B92900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15" t="-2074" r="-3057" b="892"/>
          <a:stretch/>
        </p:blipFill>
        <p:spPr bwMode="auto">
          <a:xfrm>
            <a:off x="2492827" y="996449"/>
            <a:ext cx="6749144" cy="4239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E3352-6897-41E6-8084-2381A81CAFB4}"/>
              </a:ext>
            </a:extLst>
          </p:cNvPr>
          <p:cNvSpPr txBox="1"/>
          <p:nvPr/>
        </p:nvSpPr>
        <p:spPr>
          <a:xfrm>
            <a:off x="2636048" y="272002"/>
            <a:ext cx="7364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2.1 How Do People Rank Episode 1 to 6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642CBC-2DD2-43AB-9E84-F523D4612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91"/>
    </mc:Choice>
    <mc:Fallback>
      <p:transition spd="slow" advTm="48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92FEB-FE0C-4097-BE5A-1CE4B24EFA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3504" y="1134413"/>
            <a:ext cx="6881330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94" name="Picture 2" descr="Star Wars: Episode V - The Empire Strikes Back (1980)">
            <a:extLst>
              <a:ext uri="{FF2B5EF4-FFF2-40B4-BE49-F238E27FC236}">
                <a16:creationId xmlns:a16="http://schemas.microsoft.com/office/drawing/2014/main" id="{6B7247DA-6560-46EA-99AF-A0A06A26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8" y="751113"/>
            <a:ext cx="3319915" cy="51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AC687-3FCB-4B52-A36D-2E0D0E653316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FE13A8B-019A-4D0E-8E5E-F8F19F116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5"/>
    </mc:Choice>
    <mc:Fallback>
      <p:transition spd="slow" advTm="1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9C6E1-6E39-48B8-AB4D-0FF9579C74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3503" y="1112641"/>
            <a:ext cx="6881330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88AF6-7E50-4040-906A-7F52D6924046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10242" name="Picture 2" descr="Star Wars: Episode VI - Return of the Jedi (1983)">
            <a:extLst>
              <a:ext uri="{FF2B5EF4-FFF2-40B4-BE49-F238E27FC236}">
                <a16:creationId xmlns:a16="http://schemas.microsoft.com/office/drawing/2014/main" id="{A3E2C42F-C37D-449A-BA3B-62B76566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4" y="783770"/>
            <a:ext cx="3289072" cy="510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155A0C-2550-45A1-B051-D82D7B47E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2"/>
    </mc:Choice>
    <mc:Fallback>
      <p:transition spd="slow" advTm="12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AA708-1E57-49F7-9F59-C7A9513033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390" y="1101756"/>
            <a:ext cx="6881330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101DA7-0CF7-4627-AE43-0F6477D91404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11266" name="Picture 2" descr="Alec Guinness, Harrison Ford, Anthony Daniels, Carrie Fisher, Mark Hamill, Peter Cushing, David Prowse, Kenny Baker, and Peter Mayhew in Star Wars (1977)">
            <a:extLst>
              <a:ext uri="{FF2B5EF4-FFF2-40B4-BE49-F238E27FC236}">
                <a16:creationId xmlns:a16="http://schemas.microsoft.com/office/drawing/2014/main" id="{B8FEDC53-3654-4848-988C-822A2516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1"/>
            <a:ext cx="3348037" cy="52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1EF29D-B0C4-49C9-B2EA-624509982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3"/>
    </mc:Choice>
    <mc:Fallback>
      <p:transition spd="slow" advTm="1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8CD1A-80C8-4825-9361-1CEB12FBC9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3504" y="1069098"/>
            <a:ext cx="6804872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2" name="Picture 2" descr="Ewan McGregor, Natalie Portman, Anthony Daniels, Liam Neeson, Jake Lloyd, Kenny Baker, Ahmed Best, and Ray Park in Star Wars: Episode I - The Phantom Menace (1999)">
            <a:extLst>
              <a:ext uri="{FF2B5EF4-FFF2-40B4-BE49-F238E27FC236}">
                <a16:creationId xmlns:a16="http://schemas.microsoft.com/office/drawing/2014/main" id="{55F46B07-915B-402C-9D43-5AD07C4A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" y="783770"/>
            <a:ext cx="3396343" cy="50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A9DF4-2006-439E-9CB3-ACED0248F4C8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C9F7BC-E7A9-4AA8-B5FD-6EA463CEF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1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9"/>
    </mc:Choice>
    <mc:Fallback>
      <p:transition spd="slow" advTm="9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20C8D-0081-48B8-A8EE-A1E91F030B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8818" y="1025555"/>
            <a:ext cx="6881330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218" name="Picture 2" descr="Star Wars: Episode II - Attack of the Clones (2002)">
            <a:extLst>
              <a:ext uri="{FF2B5EF4-FFF2-40B4-BE49-F238E27FC236}">
                <a16:creationId xmlns:a16="http://schemas.microsoft.com/office/drawing/2014/main" id="{8C1E816A-EC0F-42AB-9B83-0D3639F3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8" y="783773"/>
            <a:ext cx="33178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014E8-F504-4527-9E87-27FFC09C13AB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9B00FE-510F-4BF7-BE3E-B7CB1A365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5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1"/>
    </mc:Choice>
    <mc:Fallback>
      <p:transition spd="slow" advTm="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D9A2A9-E0DF-47CD-BA0C-739969FCB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075944"/>
              </p:ext>
            </p:extLst>
          </p:nvPr>
        </p:nvGraphicFramePr>
        <p:xfrm>
          <a:off x="156027" y="519338"/>
          <a:ext cx="11890829" cy="589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2BC43D-5C37-41B7-A2D8-8FD7DFD04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"/>
    </mc:Choice>
    <mc:Fallback>
      <p:transition spd="slow" advTm="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295AE-7A04-4D50-A3B0-BBB6A9EA31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1179" y="1025556"/>
            <a:ext cx="6754836" cy="4604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44B83-6FDC-4838-8FF7-AF249868859D}"/>
              </a:ext>
            </a:extLst>
          </p:cNvPr>
          <p:cNvSpPr txBox="1"/>
          <p:nvPr/>
        </p:nvSpPr>
        <p:spPr>
          <a:xfrm>
            <a:off x="998220" y="59055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https://www.imdb.com/</a:t>
            </a:r>
          </a:p>
        </p:txBody>
      </p:sp>
      <p:pic>
        <p:nvPicPr>
          <p:cNvPr id="12290" name="Picture 2" descr="Ewan McGregor, Natalie Portman, and Hayden Christensen in Star Wars: Episode III - Revenge of the Sith (2005)">
            <a:extLst>
              <a:ext uri="{FF2B5EF4-FFF2-40B4-BE49-F238E27FC236}">
                <a16:creationId xmlns:a16="http://schemas.microsoft.com/office/drawing/2014/main" id="{181362AE-D64F-4968-B27F-53BFF134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7" y="830942"/>
            <a:ext cx="3703865" cy="49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D207EE-7628-4E2E-B49B-2F5B679D0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50"/>
    </mc:Choice>
    <mc:Fallback>
      <p:transition spd="slow" advTm="1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7FEC-EEB5-4E2E-B137-C8C13918A4C7}"/>
              </a:ext>
            </a:extLst>
          </p:cNvPr>
          <p:cNvSpPr txBox="1"/>
          <p:nvPr/>
        </p:nvSpPr>
        <p:spPr>
          <a:xfrm>
            <a:off x="1654629" y="1093334"/>
            <a:ext cx="9525000" cy="2603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2.2 </a:t>
            </a:r>
            <a:r>
              <a:rPr lang="en-US" sz="3600" b="1" dirty="0">
                <a:latin typeface="+mj-lt"/>
                <a:ea typeface="+mj-ea"/>
                <a:cs typeface="+mj-cs"/>
              </a:rPr>
              <a:t>Hypothesis Relationships B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etween </a:t>
            </a:r>
            <a:r>
              <a:rPr lang="en-US" sz="3600" b="1" dirty="0">
                <a:latin typeface="+mj-lt"/>
                <a:ea typeface="+mj-ea"/>
                <a:cs typeface="+mj-cs"/>
              </a:rPr>
              <a:t>C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olumns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697B93-AABE-4811-9925-E341C52AE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3"/>
    </mc:Choice>
    <mc:Fallback>
      <p:transition spd="slow" advTm="15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27C17-8B72-41A1-90C9-40F719BAA9E4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1: Star Trek fans are probably also Star War fans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0B55D-0CE4-4E0A-8394-9394A7B67B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86" y="1975050"/>
            <a:ext cx="7581456" cy="4153607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7E986E-DDB0-4230-99F2-2778C88E6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7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6"/>
    </mc:Choice>
    <mc:Fallback>
      <p:transition spd="slow" advTm="2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B62AF9-C7BB-4484-8808-E1B3A01C1C05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2: Most Star War fans choose Han shot first while most non-fans don`t know the question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876AB-C609-4418-9963-D62577E1C5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6" y="1942394"/>
            <a:ext cx="7702248" cy="4218920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1EA553-DA0C-4F80-9F26-E098ACDE6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7"/>
    </mc:Choice>
    <mc:Fallback>
      <p:transition spd="slow" advTm="4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B789E4-E71A-4F29-863C-F22F1EC3DA3A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3: Star War fans rank higher on Episode 4 as it is the first released episode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92B22-F9C9-4A6B-8FDE-4DD243C5275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3" y="1920621"/>
            <a:ext cx="7630887" cy="4306007"/>
          </a:xfrm>
          <a:prstGeom prst="rect">
            <a:avLst/>
          </a:prstGeom>
          <a:effectLst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4D5348-1A18-49D7-8F67-E85608DCB32C}"/>
              </a:ext>
            </a:extLst>
          </p:cNvPr>
          <p:cNvCxnSpPr>
            <a:cxnSpLocks/>
          </p:cNvCxnSpPr>
          <p:nvPr/>
        </p:nvCxnSpPr>
        <p:spPr>
          <a:xfrm flipH="1">
            <a:off x="4278087" y="2416629"/>
            <a:ext cx="293913" cy="2612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76F5AE-43DB-4068-810D-0CA0B2CFCD88}"/>
              </a:ext>
            </a:extLst>
          </p:cNvPr>
          <p:cNvCxnSpPr>
            <a:cxnSpLocks/>
          </p:cNvCxnSpPr>
          <p:nvPr/>
        </p:nvCxnSpPr>
        <p:spPr>
          <a:xfrm flipH="1">
            <a:off x="4495801" y="3037114"/>
            <a:ext cx="283028" cy="27214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0544AE-A4F0-44E3-A14A-BE55C7400DAE}"/>
              </a:ext>
            </a:extLst>
          </p:cNvPr>
          <p:cNvCxnSpPr>
            <a:cxnSpLocks/>
          </p:cNvCxnSpPr>
          <p:nvPr/>
        </p:nvCxnSpPr>
        <p:spPr>
          <a:xfrm flipH="1">
            <a:off x="7249886" y="2590800"/>
            <a:ext cx="359228" cy="27214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E652A-10C7-4FF1-8D37-AF2CF093BF88}"/>
              </a:ext>
            </a:extLst>
          </p:cNvPr>
          <p:cNvCxnSpPr>
            <a:cxnSpLocks/>
          </p:cNvCxnSpPr>
          <p:nvPr/>
        </p:nvCxnSpPr>
        <p:spPr>
          <a:xfrm flipH="1">
            <a:off x="7881260" y="2525486"/>
            <a:ext cx="380997" cy="28302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9811B86-B738-4178-B7A6-22D94967F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8"/>
    </mc:Choice>
    <mc:Fallback>
      <p:transition spd="slow" advTm="3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C94822-A8EE-4F9E-8771-549BFFAE4475}"/>
              </a:ext>
            </a:extLst>
          </p:cNvPr>
          <p:cNvSpPr/>
          <p:nvPr/>
        </p:nvSpPr>
        <p:spPr>
          <a:xfrm>
            <a:off x="1197428" y="1169533"/>
            <a:ext cx="10003972" cy="2603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2.3 </a:t>
            </a:r>
            <a:r>
              <a:rPr lang="en-US" sz="3600" b="1" dirty="0">
                <a:latin typeface="+mj-lt"/>
                <a:ea typeface="+mj-ea"/>
                <a:cs typeface="+mj-cs"/>
              </a:rPr>
              <a:t>R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elationships between Demography and Attitudes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53F107-E2A6-4D69-992C-B8B72A10E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8"/>
    </mc:Choice>
    <mc:Fallback>
      <p:transition spd="slow" advTm="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CF7142-A959-40EB-BC6E-0F2895B0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641207"/>
            <a:ext cx="6410084" cy="358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01E80FB-1910-460C-9740-909860E0F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816365"/>
            <a:ext cx="3854945" cy="21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1F13244-5FCB-4AC3-A3C1-011E287C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4107009"/>
            <a:ext cx="3854945" cy="1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AA4C74-BC9D-4DB1-8EDC-95F2B876C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7"/>
    </mc:Choice>
    <mc:Fallback>
      <p:transition spd="slow" advTm="1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79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7712BA-8D8B-4919-9359-15F19353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629678"/>
            <a:ext cx="5129784" cy="361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79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CBD23-1D77-4E22-A05D-EB1A4572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4" y="1653792"/>
            <a:ext cx="5129784" cy="35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3D1B63-B2BD-4CCB-A951-E8D1E8E2B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5"/>
    </mc:Choice>
    <mc:Fallback>
      <p:transition spd="slow" advTm="13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25CE8A-10FB-4E2A-BFC5-823D715B57EA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2.3.1 Gender and Attitude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14D22-6DBF-4E5D-BD71-513F9C756A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7" y="2149222"/>
            <a:ext cx="8458205" cy="3721608"/>
          </a:xfrm>
          <a:prstGeom prst="rect">
            <a:avLst/>
          </a:prstGeom>
          <a:effectLst/>
        </p:spPr>
      </p:pic>
      <p:pic>
        <p:nvPicPr>
          <p:cNvPr id="5" name="Picture 4" descr="A picture containing sitting, black, holding, dark&#10;&#10;Description automatically generated">
            <a:extLst>
              <a:ext uri="{FF2B5EF4-FFF2-40B4-BE49-F238E27FC236}">
                <a16:creationId xmlns:a16="http://schemas.microsoft.com/office/drawing/2014/main" id="{A6DD4065-E7DC-4D92-9160-44B2F1368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574" y="297531"/>
            <a:ext cx="2482569" cy="2853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97896-DA89-4976-8C74-35D60E5FD04C}"/>
              </a:ext>
            </a:extLst>
          </p:cNvPr>
          <p:cNvSpPr txBox="1"/>
          <p:nvPr/>
        </p:nvSpPr>
        <p:spPr>
          <a:xfrm>
            <a:off x="8737963" y="589461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https://toppng.com/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519100-420C-41E5-9E69-5C6DE0C2EE30}"/>
              </a:ext>
            </a:extLst>
          </p:cNvPr>
          <p:cNvCxnSpPr>
            <a:cxnSpLocks/>
          </p:cNvCxnSpPr>
          <p:nvPr/>
        </p:nvCxnSpPr>
        <p:spPr>
          <a:xfrm flipH="1">
            <a:off x="5083628" y="2624667"/>
            <a:ext cx="478972" cy="3689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5C7765-62C3-4E37-9B07-C1222F79DE6E}"/>
              </a:ext>
            </a:extLst>
          </p:cNvPr>
          <p:cNvCxnSpPr>
            <a:cxnSpLocks/>
          </p:cNvCxnSpPr>
          <p:nvPr/>
        </p:nvCxnSpPr>
        <p:spPr>
          <a:xfrm flipH="1">
            <a:off x="7742163" y="2887133"/>
            <a:ext cx="436637" cy="3011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5F1BB-C1BB-4DF1-8486-921E9BC128A8}"/>
              </a:ext>
            </a:extLst>
          </p:cNvPr>
          <p:cNvCxnSpPr>
            <a:cxnSpLocks/>
          </p:cNvCxnSpPr>
          <p:nvPr/>
        </p:nvCxnSpPr>
        <p:spPr>
          <a:xfrm flipH="1">
            <a:off x="5430762" y="3911600"/>
            <a:ext cx="478972" cy="3689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7D960-A165-456E-9AE5-CBCF86407072}"/>
              </a:ext>
            </a:extLst>
          </p:cNvPr>
          <p:cNvCxnSpPr>
            <a:cxnSpLocks/>
          </p:cNvCxnSpPr>
          <p:nvPr/>
        </p:nvCxnSpPr>
        <p:spPr>
          <a:xfrm flipH="1">
            <a:off x="8173962" y="3530600"/>
            <a:ext cx="478972" cy="3689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24B088A-7CBC-40A6-9819-93586EE16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0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15"/>
    </mc:Choice>
    <mc:Fallback>
      <p:transition spd="slow" advTm="29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9F9DF3-E571-4C30-AC0E-C7C988EFCB21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2.3.1 Gender and Attitude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9EB0C8-4C58-49AC-BD7F-2F3C58E975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34" y="2149222"/>
            <a:ext cx="8506531" cy="3721608"/>
          </a:xfrm>
          <a:prstGeom prst="rect">
            <a:avLst/>
          </a:prstGeom>
          <a:effectLst/>
        </p:spPr>
      </p:pic>
      <p:pic>
        <p:nvPicPr>
          <p:cNvPr id="6" name="Picture 5" descr="A close up of a horse&#10;&#10;Description automatically generated">
            <a:extLst>
              <a:ext uri="{FF2B5EF4-FFF2-40B4-BE49-F238E27FC236}">
                <a16:creationId xmlns:a16="http://schemas.microsoft.com/office/drawing/2014/main" id="{41CF98DF-D725-4203-A897-6411F6BD5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55" y="500996"/>
            <a:ext cx="2413573" cy="2579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5EE637-6587-4A31-9950-F172BCCEAE0D}"/>
              </a:ext>
            </a:extLst>
          </p:cNvPr>
          <p:cNvSpPr txBox="1"/>
          <p:nvPr/>
        </p:nvSpPr>
        <p:spPr>
          <a:xfrm>
            <a:off x="8737963" y="589461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https://toppng.com/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1E6CD9-E14D-4D6A-97C7-A17BE31C94C7}"/>
              </a:ext>
            </a:extLst>
          </p:cNvPr>
          <p:cNvCxnSpPr>
            <a:cxnSpLocks/>
          </p:cNvCxnSpPr>
          <p:nvPr/>
        </p:nvCxnSpPr>
        <p:spPr>
          <a:xfrm flipH="1">
            <a:off x="5481561" y="2455334"/>
            <a:ext cx="478972" cy="3689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B77983-365C-4084-8C2E-CBE541716F55}"/>
              </a:ext>
            </a:extLst>
          </p:cNvPr>
          <p:cNvCxnSpPr>
            <a:cxnSpLocks/>
          </p:cNvCxnSpPr>
          <p:nvPr/>
        </p:nvCxnSpPr>
        <p:spPr>
          <a:xfrm flipH="1">
            <a:off x="8140095" y="3225800"/>
            <a:ext cx="478972" cy="3689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01532A-6F6B-4948-B95D-28B142661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2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7"/>
    </mc:Choice>
    <mc:Fallback>
      <p:transition spd="slow" advTm="1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7FEC-EEB5-4E2E-B137-C8C13918A4C7}"/>
              </a:ext>
            </a:extLst>
          </p:cNvPr>
          <p:cNvSpPr txBox="1"/>
          <p:nvPr/>
        </p:nvSpPr>
        <p:spPr>
          <a:xfrm>
            <a:off x="1524000" y="1337637"/>
            <a:ext cx="9144000" cy="2365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Data Preparation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F2988F-6326-431F-9E6A-BEF3B5215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4"/>
    </mc:Choice>
    <mc:Fallback>
      <p:transition spd="slow" advTm="3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9ACCD-7C29-44C1-BABE-C2B36F9E79C2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2.3.2 Age and Attitude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5B95C-E8CB-479C-AA36-D8393D076B0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0" y="2149222"/>
            <a:ext cx="8808540" cy="3721608"/>
          </a:xfrm>
          <a:prstGeom prst="rect">
            <a:avLst/>
          </a:prstGeom>
          <a:effectLst/>
        </p:spPr>
      </p:pic>
      <p:pic>
        <p:nvPicPr>
          <p:cNvPr id="6" name="Picture 5" descr="A picture containing person, clothing, holding, man&#10;&#10;Description automatically generated">
            <a:extLst>
              <a:ext uri="{FF2B5EF4-FFF2-40B4-BE49-F238E27FC236}">
                <a16:creationId xmlns:a16="http://schemas.microsoft.com/office/drawing/2014/main" id="{024C55DA-D545-4B72-82DA-542E3836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35" y="104251"/>
            <a:ext cx="1772051" cy="3139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59183-4148-42F7-AD7F-427014E3CC34}"/>
              </a:ext>
            </a:extLst>
          </p:cNvPr>
          <p:cNvSpPr txBox="1"/>
          <p:nvPr/>
        </p:nvSpPr>
        <p:spPr>
          <a:xfrm>
            <a:off x="8737963" y="589461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https://toppng.com/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BCBDDA-C9E0-48DE-9F4A-7119975898D0}"/>
              </a:ext>
            </a:extLst>
          </p:cNvPr>
          <p:cNvCxnSpPr>
            <a:cxnSpLocks/>
          </p:cNvCxnSpPr>
          <p:nvPr/>
        </p:nvCxnSpPr>
        <p:spPr>
          <a:xfrm>
            <a:off x="3661228" y="2785533"/>
            <a:ext cx="0" cy="40277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C20897-1552-4867-A62A-E9321B287928}"/>
              </a:ext>
            </a:extLst>
          </p:cNvPr>
          <p:cNvCxnSpPr>
            <a:cxnSpLocks/>
          </p:cNvCxnSpPr>
          <p:nvPr/>
        </p:nvCxnSpPr>
        <p:spPr>
          <a:xfrm>
            <a:off x="5185228" y="2794000"/>
            <a:ext cx="0" cy="40277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EB87CF-88F2-4587-A821-7931433FCFAD}"/>
              </a:ext>
            </a:extLst>
          </p:cNvPr>
          <p:cNvCxnSpPr>
            <a:cxnSpLocks/>
          </p:cNvCxnSpPr>
          <p:nvPr/>
        </p:nvCxnSpPr>
        <p:spPr>
          <a:xfrm>
            <a:off x="6726162" y="3979333"/>
            <a:ext cx="0" cy="40277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F065CB-A88A-477A-BE80-706F591C3C7B}"/>
              </a:ext>
            </a:extLst>
          </p:cNvPr>
          <p:cNvCxnSpPr>
            <a:cxnSpLocks/>
          </p:cNvCxnSpPr>
          <p:nvPr/>
        </p:nvCxnSpPr>
        <p:spPr>
          <a:xfrm>
            <a:off x="8258628" y="3750733"/>
            <a:ext cx="0" cy="40277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BB77D7B-D43F-4E35-8AE6-97E1F85DB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45"/>
    </mc:Choice>
    <mc:Fallback>
      <p:transition spd="slow" advTm="2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B2A26-A2C1-46CA-A142-C4AAFEA0282D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2.3.2 Age and Attitude</a:t>
            </a:r>
            <a:endParaRPr lang="en-US" sz="36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86DE6-C6FA-45F0-8191-F6979E09E44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0" y="2149222"/>
            <a:ext cx="8808540" cy="3721608"/>
          </a:xfrm>
          <a:prstGeom prst="rect">
            <a:avLst/>
          </a:prstGeom>
          <a:effectLst/>
        </p:spPr>
      </p:pic>
      <p:pic>
        <p:nvPicPr>
          <p:cNvPr id="7" name="Picture 6" descr="A close up of a horse&#10;&#10;Description automatically generated">
            <a:extLst>
              <a:ext uri="{FF2B5EF4-FFF2-40B4-BE49-F238E27FC236}">
                <a16:creationId xmlns:a16="http://schemas.microsoft.com/office/drawing/2014/main" id="{F61F3630-1568-4719-9F93-B30A0C0ED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55" y="500996"/>
            <a:ext cx="2413573" cy="2579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DF276-345C-443C-847C-A9A7201E7B2A}"/>
              </a:ext>
            </a:extLst>
          </p:cNvPr>
          <p:cNvSpPr txBox="1"/>
          <p:nvPr/>
        </p:nvSpPr>
        <p:spPr>
          <a:xfrm>
            <a:off x="8737963" y="589461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Picture downloaded from https://toppng.com/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F79E17-5FA7-435C-8025-B578A3AB486F}"/>
              </a:ext>
            </a:extLst>
          </p:cNvPr>
          <p:cNvCxnSpPr>
            <a:cxnSpLocks/>
          </p:cNvCxnSpPr>
          <p:nvPr/>
        </p:nvCxnSpPr>
        <p:spPr>
          <a:xfrm flipH="1">
            <a:off x="4008361" y="2802467"/>
            <a:ext cx="394306" cy="3604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8F1FC6-338A-45E8-808E-5513F1CEFA59}"/>
              </a:ext>
            </a:extLst>
          </p:cNvPr>
          <p:cNvCxnSpPr>
            <a:cxnSpLocks/>
          </p:cNvCxnSpPr>
          <p:nvPr/>
        </p:nvCxnSpPr>
        <p:spPr>
          <a:xfrm flipH="1">
            <a:off x="5532361" y="2582334"/>
            <a:ext cx="394306" cy="3604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AE514E-4C5A-482A-BD6A-8D3AA100CF04}"/>
              </a:ext>
            </a:extLst>
          </p:cNvPr>
          <p:cNvCxnSpPr>
            <a:cxnSpLocks/>
          </p:cNvCxnSpPr>
          <p:nvPr/>
        </p:nvCxnSpPr>
        <p:spPr>
          <a:xfrm flipH="1">
            <a:off x="6946294" y="3175000"/>
            <a:ext cx="292705" cy="36043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2445D2-89AD-454A-9991-52B7B320DDBA}"/>
              </a:ext>
            </a:extLst>
          </p:cNvPr>
          <p:cNvCxnSpPr>
            <a:cxnSpLocks/>
          </p:cNvCxnSpPr>
          <p:nvPr/>
        </p:nvCxnSpPr>
        <p:spPr>
          <a:xfrm flipH="1">
            <a:off x="8597295" y="4284133"/>
            <a:ext cx="284239" cy="267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4F4EDBD-D373-41B2-A06D-9DB12089F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7"/>
    </mc:Choice>
    <mc:Fallback>
      <p:transition spd="slow" advTm="21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89563-8790-4F2D-BBB0-36A62397F8DC}"/>
              </a:ext>
            </a:extLst>
          </p:cNvPr>
          <p:cNvSpPr txBox="1"/>
          <p:nvPr/>
        </p:nvSpPr>
        <p:spPr>
          <a:xfrm>
            <a:off x="1524000" y="1376362"/>
            <a:ext cx="9144000" cy="2603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273CA9-F94E-4AB5-B956-331A5CF94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1"/>
    </mc:Choice>
    <mc:Fallback>
      <p:transition spd="slow" advTm="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6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EB099-54CD-4E5E-A624-55CF0883BB26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Data Retrieving </a:t>
            </a: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0B6A3-BA56-4717-9D30-39C5D5E5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84" y="2149222"/>
            <a:ext cx="9246231" cy="3721608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565C7F-4A75-401A-98B7-F67D9692A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1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6"/>
    </mc:Choice>
    <mc:Fallback>
      <p:transition spd="slow" advTm="1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1B86A-E77B-4D43-8B25-FE6BB451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666" y="0"/>
            <a:ext cx="44666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813A4-3FA5-42D8-ABEF-7B70D2C5A015}"/>
              </a:ext>
            </a:extLst>
          </p:cNvPr>
          <p:cNvSpPr/>
          <p:nvPr/>
        </p:nvSpPr>
        <p:spPr>
          <a:xfrm>
            <a:off x="652745" y="447097"/>
            <a:ext cx="2759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1.2 Data Check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37DA9A-9863-444C-9CC0-BF767660E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0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4"/>
    </mc:Choice>
    <mc:Fallback>
      <p:transition spd="slow" advTm="16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01CDC-1C83-460B-8A5C-820D4A3EC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987" y="162605"/>
            <a:ext cx="4614483" cy="63586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CC5316-1C20-4EA8-AE4B-7B1E4BB1690B}"/>
              </a:ext>
            </a:extLst>
          </p:cNvPr>
          <p:cNvSpPr/>
          <p:nvPr/>
        </p:nvSpPr>
        <p:spPr>
          <a:xfrm>
            <a:off x="79673" y="686191"/>
            <a:ext cx="3568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1.2.1 Check Missing Values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F73E9C-47AF-4937-9FE3-4E983242B766}"/>
              </a:ext>
            </a:extLst>
          </p:cNvPr>
          <p:cNvCxnSpPr>
            <a:cxnSpLocks/>
          </p:cNvCxnSpPr>
          <p:nvPr/>
        </p:nvCxnSpPr>
        <p:spPr>
          <a:xfrm flipH="1">
            <a:off x="6760028" y="478972"/>
            <a:ext cx="92528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4A941-2E32-4A1E-9927-2AA81C312407}"/>
              </a:ext>
            </a:extLst>
          </p:cNvPr>
          <p:cNvCxnSpPr>
            <a:cxnSpLocks/>
          </p:cNvCxnSpPr>
          <p:nvPr/>
        </p:nvCxnSpPr>
        <p:spPr>
          <a:xfrm flipH="1">
            <a:off x="6281056" y="5660572"/>
            <a:ext cx="92528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F483E11-059C-4FC7-83A0-73AE3A45C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7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3"/>
    </mc:Choice>
    <mc:Fallback>
      <p:transition spd="slow" advTm="15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BCA38-AE99-4769-899A-3931ED8A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564"/>
            <a:ext cx="12192000" cy="4076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AC3271-9CCC-4135-848B-C211B07AF232}"/>
              </a:ext>
            </a:extLst>
          </p:cNvPr>
          <p:cNvSpPr/>
          <p:nvPr/>
        </p:nvSpPr>
        <p:spPr>
          <a:xfrm>
            <a:off x="0" y="348734"/>
            <a:ext cx="4711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1.3.2 Check Missing Values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A65DDA-808D-47C9-8CED-E384C53ED81A}"/>
              </a:ext>
            </a:extLst>
          </p:cNvPr>
          <p:cNvSpPr/>
          <p:nvPr/>
        </p:nvSpPr>
        <p:spPr>
          <a:xfrm>
            <a:off x="631371" y="3614057"/>
            <a:ext cx="9764486" cy="10341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596842-34F7-4FD7-9861-732229137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6"/>
    </mc:Choice>
    <mc:Fallback>
      <p:transition spd="slow" advTm="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E3AA0-7FE2-4190-B26A-7A6575A1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5316"/>
            <a:ext cx="12192000" cy="4076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EF1972-40BE-44A4-A9AE-0C45A69BE1C7}"/>
              </a:ext>
            </a:extLst>
          </p:cNvPr>
          <p:cNvSpPr/>
          <p:nvPr/>
        </p:nvSpPr>
        <p:spPr>
          <a:xfrm>
            <a:off x="0" y="381391"/>
            <a:ext cx="4711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1.3.2 Check Missing Values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80E614-7AC6-49BD-8A34-74EAB6A86BAB}"/>
              </a:ext>
            </a:extLst>
          </p:cNvPr>
          <p:cNvSpPr/>
          <p:nvPr/>
        </p:nvSpPr>
        <p:spPr>
          <a:xfrm>
            <a:off x="1306286" y="2699657"/>
            <a:ext cx="6607628" cy="2579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52616-0A01-43A4-807F-DB2E9942E069}"/>
              </a:ext>
            </a:extLst>
          </p:cNvPr>
          <p:cNvSpPr/>
          <p:nvPr/>
        </p:nvSpPr>
        <p:spPr>
          <a:xfrm>
            <a:off x="9165771" y="3483429"/>
            <a:ext cx="2677886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4A445E9-6723-4767-ACFD-D2941368E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3"/>
    </mc:Choice>
    <mc:Fallback>
      <p:transition spd="slow" advTm="1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BBC9F9D4-AD6F-421C-8656-321E3FBF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2" y="1161035"/>
            <a:ext cx="3309481" cy="448743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402D38-6F6C-40D6-8C74-B5DF3BA9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26" y="1264538"/>
            <a:ext cx="3495868" cy="4276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A4D3B-7ED2-4978-B191-67F0657D8166}"/>
              </a:ext>
            </a:extLst>
          </p:cNvPr>
          <p:cNvSpPr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FCCCBA-E522-4BCF-9ECE-1B3CF095B8DB}"/>
              </a:ext>
            </a:extLst>
          </p:cNvPr>
          <p:cNvSpPr/>
          <p:nvPr/>
        </p:nvSpPr>
        <p:spPr>
          <a:xfrm>
            <a:off x="348077" y="101326"/>
            <a:ext cx="80448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1.2.2 Find and Address the Issues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716D1-2324-4D21-986A-9938744C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343" y="1099867"/>
            <a:ext cx="3356427" cy="48468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B3ABB5-CF5F-41DF-A93F-9015A8DAA898}"/>
              </a:ext>
            </a:extLst>
          </p:cNvPr>
          <p:cNvCxnSpPr>
            <a:cxnSpLocks/>
          </p:cNvCxnSpPr>
          <p:nvPr/>
        </p:nvCxnSpPr>
        <p:spPr>
          <a:xfrm flipH="1">
            <a:off x="1646161" y="1562705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3E45DB-0163-4B1F-AB4F-3F9B0B489A00}"/>
              </a:ext>
            </a:extLst>
          </p:cNvPr>
          <p:cNvCxnSpPr>
            <a:cxnSpLocks/>
          </p:cNvCxnSpPr>
          <p:nvPr/>
        </p:nvCxnSpPr>
        <p:spPr>
          <a:xfrm flipH="1">
            <a:off x="1654627" y="2172305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AE3B68-1744-4AFB-B0A6-9CFDD29CD906}"/>
              </a:ext>
            </a:extLst>
          </p:cNvPr>
          <p:cNvCxnSpPr>
            <a:cxnSpLocks/>
          </p:cNvCxnSpPr>
          <p:nvPr/>
        </p:nvCxnSpPr>
        <p:spPr>
          <a:xfrm flipH="1">
            <a:off x="1654627" y="2307771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93AD61-C956-4830-B9AB-5836E47D3C4E}"/>
              </a:ext>
            </a:extLst>
          </p:cNvPr>
          <p:cNvCxnSpPr>
            <a:cxnSpLocks/>
          </p:cNvCxnSpPr>
          <p:nvPr/>
        </p:nvCxnSpPr>
        <p:spPr>
          <a:xfrm flipH="1">
            <a:off x="9283094" y="2189238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D2C4F-592A-4E47-AD53-F6D5A85CBBE7}"/>
              </a:ext>
            </a:extLst>
          </p:cNvPr>
          <p:cNvCxnSpPr>
            <a:cxnSpLocks/>
          </p:cNvCxnSpPr>
          <p:nvPr/>
        </p:nvCxnSpPr>
        <p:spPr>
          <a:xfrm flipH="1">
            <a:off x="9274628" y="2976638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DA962-1B68-4542-920D-129F989CA0AE}"/>
              </a:ext>
            </a:extLst>
          </p:cNvPr>
          <p:cNvCxnSpPr>
            <a:cxnSpLocks/>
          </p:cNvCxnSpPr>
          <p:nvPr/>
        </p:nvCxnSpPr>
        <p:spPr>
          <a:xfrm flipH="1">
            <a:off x="9274628" y="3154439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7A92C-6255-44DF-9A5D-9A8AEEB4E4EA}"/>
              </a:ext>
            </a:extLst>
          </p:cNvPr>
          <p:cNvCxnSpPr>
            <a:cxnSpLocks/>
          </p:cNvCxnSpPr>
          <p:nvPr/>
        </p:nvCxnSpPr>
        <p:spPr>
          <a:xfrm flipH="1">
            <a:off x="9291561" y="3323772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C0F804-CDBA-4633-9133-9B122A49DE56}"/>
              </a:ext>
            </a:extLst>
          </p:cNvPr>
          <p:cNvCxnSpPr>
            <a:cxnSpLocks/>
          </p:cNvCxnSpPr>
          <p:nvPr/>
        </p:nvCxnSpPr>
        <p:spPr>
          <a:xfrm flipH="1">
            <a:off x="9410095" y="4119639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97EF49-1AF7-4041-B21F-E588E99A078D}"/>
              </a:ext>
            </a:extLst>
          </p:cNvPr>
          <p:cNvCxnSpPr>
            <a:cxnSpLocks/>
          </p:cNvCxnSpPr>
          <p:nvPr/>
        </p:nvCxnSpPr>
        <p:spPr>
          <a:xfrm flipH="1">
            <a:off x="9410094" y="4272039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C2B6CD-8ECE-40C7-9978-920E9F89A0CC}"/>
              </a:ext>
            </a:extLst>
          </p:cNvPr>
          <p:cNvCxnSpPr>
            <a:cxnSpLocks/>
          </p:cNvCxnSpPr>
          <p:nvPr/>
        </p:nvCxnSpPr>
        <p:spPr>
          <a:xfrm flipH="1">
            <a:off x="9410094" y="4432905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6D891D-6910-4534-9007-5A2D22F29A73}"/>
              </a:ext>
            </a:extLst>
          </p:cNvPr>
          <p:cNvCxnSpPr>
            <a:cxnSpLocks/>
          </p:cNvCxnSpPr>
          <p:nvPr/>
        </p:nvCxnSpPr>
        <p:spPr>
          <a:xfrm flipH="1">
            <a:off x="9401628" y="5533572"/>
            <a:ext cx="39430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902C9D-F150-4210-9F58-1FB8DD519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38"/>
    </mc:Choice>
    <mc:Fallback>
      <p:transition spd="slow" advTm="102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</TotalTime>
  <Words>306</Words>
  <Application>Microsoft Office PowerPoint</Application>
  <PresentationFormat>Widescreen</PresentationFormat>
  <Paragraphs>48</Paragraphs>
  <Slides>32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</cp:revision>
  <dcterms:created xsi:type="dcterms:W3CDTF">2020-04-23T13:12:05Z</dcterms:created>
  <dcterms:modified xsi:type="dcterms:W3CDTF">2020-04-24T13:11:13Z</dcterms:modified>
</cp:coreProperties>
</file>